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4"/>
  </p:notesMasterIdLst>
  <p:sldIdLst>
    <p:sldId id="267" r:id="rId2"/>
    <p:sldId id="265" r:id="rId3"/>
    <p:sldId id="268" r:id="rId4"/>
    <p:sldId id="293" r:id="rId5"/>
    <p:sldId id="269" r:id="rId6"/>
    <p:sldId id="285" r:id="rId7"/>
    <p:sldId id="279" r:id="rId8"/>
    <p:sldId id="270" r:id="rId9"/>
    <p:sldId id="288" r:id="rId10"/>
    <p:sldId id="289" r:id="rId11"/>
    <p:sldId id="294" r:id="rId12"/>
    <p:sldId id="291" r:id="rId13"/>
    <p:sldId id="280" r:id="rId14"/>
    <p:sldId id="271" r:id="rId15"/>
    <p:sldId id="295" r:id="rId16"/>
    <p:sldId id="296" r:id="rId17"/>
    <p:sldId id="297" r:id="rId18"/>
    <p:sldId id="281" r:id="rId19"/>
    <p:sldId id="303" r:id="rId20"/>
    <p:sldId id="299" r:id="rId21"/>
    <p:sldId id="300" r:id="rId22"/>
    <p:sldId id="301" r:id="rId23"/>
    <p:sldId id="298" r:id="rId24"/>
    <p:sldId id="304" r:id="rId25"/>
    <p:sldId id="305" r:id="rId26"/>
    <p:sldId id="302" r:id="rId27"/>
    <p:sldId id="306" r:id="rId28"/>
    <p:sldId id="307" r:id="rId29"/>
    <p:sldId id="308" r:id="rId30"/>
    <p:sldId id="309" r:id="rId31"/>
    <p:sldId id="310" r:id="rId32"/>
    <p:sldId id="313" r:id="rId33"/>
    <p:sldId id="314" r:id="rId34"/>
    <p:sldId id="312" r:id="rId35"/>
    <p:sldId id="282" r:id="rId36"/>
    <p:sldId id="286" r:id="rId37"/>
    <p:sldId id="284" r:id="rId38"/>
    <p:sldId id="315" r:id="rId39"/>
    <p:sldId id="283" r:id="rId40"/>
    <p:sldId id="311" r:id="rId41"/>
    <p:sldId id="274" r:id="rId42"/>
    <p:sldId id="278" r:id="rId43"/>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ítulo" id="{1908E546-C119-A046-97C4-67074ABDE269}">
          <p14:sldIdLst>
            <p14:sldId id="267"/>
            <p14:sldId id="265"/>
            <p14:sldId id="268"/>
            <p14:sldId id="293"/>
            <p14:sldId id="269"/>
            <p14:sldId id="285"/>
          </p14:sldIdLst>
        </p14:section>
        <p14:section name="Introducción" id="{4D35919E-5C15-E54D-8BB5-54355229AF7E}">
          <p14:sldIdLst>
            <p14:sldId id="279"/>
            <p14:sldId id="270"/>
            <p14:sldId id="288"/>
            <p14:sldId id="289"/>
            <p14:sldId id="294"/>
            <p14:sldId id="291"/>
          </p14:sldIdLst>
        </p14:section>
        <p14:section name="Métodos" id="{0BB3CD3F-A592-014B-BF25-EA5B6B34A9E1}">
          <p14:sldIdLst>
            <p14:sldId id="280"/>
            <p14:sldId id="271"/>
            <p14:sldId id="295"/>
            <p14:sldId id="296"/>
            <p14:sldId id="297"/>
          </p14:sldIdLst>
        </p14:section>
        <p14:section name="Resultados" id="{42EB6C0E-B64D-9A42-B88D-F902EDBF3F75}">
          <p14:sldIdLst>
            <p14:sldId id="281"/>
            <p14:sldId id="303"/>
            <p14:sldId id="299"/>
            <p14:sldId id="300"/>
            <p14:sldId id="301"/>
            <p14:sldId id="298"/>
            <p14:sldId id="304"/>
            <p14:sldId id="305"/>
            <p14:sldId id="302"/>
            <p14:sldId id="306"/>
            <p14:sldId id="307"/>
            <p14:sldId id="308"/>
            <p14:sldId id="309"/>
            <p14:sldId id="310"/>
            <p14:sldId id="313"/>
            <p14:sldId id="314"/>
            <p14:sldId id="312"/>
          </p14:sldIdLst>
        </p14:section>
        <p14:section name="Conclusiones" id="{FE6AD19F-31B0-264F-8DEC-CA36B7922D3A}">
          <p14:sldIdLst>
            <p14:sldId id="282"/>
            <p14:sldId id="286"/>
            <p14:sldId id="284"/>
            <p14:sldId id="315"/>
            <p14:sldId id="283"/>
            <p14:sldId id="311"/>
            <p14:sldId id="274"/>
          </p14:sldIdLst>
        </p14:section>
        <p14:section name="Despedida" id="{6D589B18-F761-9843-BBF5-4079DAA34510}">
          <p14:sldIdLst>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E37"/>
    <a:srgbClr val="90C11F"/>
    <a:srgbClr val="006936"/>
    <a:srgbClr val="0090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05" autoAdjust="0"/>
    <p:restoredTop sz="94839" autoAdjust="0"/>
  </p:normalViewPr>
  <p:slideViewPr>
    <p:cSldViewPr snapToGrid="0">
      <p:cViewPr varScale="1">
        <p:scale>
          <a:sx n="79" d="100"/>
          <a:sy n="79" d="100"/>
        </p:scale>
        <p:origin x="78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is Alberto Rivera" userId="c6b97a3083b72b3b" providerId="LiveId" clId="{D30D64CB-C3D5-4106-B260-88F73F0BB408}"/>
    <pc:docChg chg="custSel addSld delSld modSld sldOrd modSection">
      <pc:chgData name="Luis Alberto Rivera" userId="c6b97a3083b72b3b" providerId="LiveId" clId="{D30D64CB-C3D5-4106-B260-88F73F0BB408}" dt="2023-11-21T17:44:07.942" v="43" actId="20577"/>
      <pc:docMkLst>
        <pc:docMk/>
      </pc:docMkLst>
      <pc:sldChg chg="addSp delSp modSp del mod">
        <pc:chgData name="Luis Alberto Rivera" userId="c6b97a3083b72b3b" providerId="LiveId" clId="{D30D64CB-C3D5-4106-B260-88F73F0BB408}" dt="2023-11-21T17:43:56.618" v="25" actId="47"/>
        <pc:sldMkLst>
          <pc:docMk/>
          <pc:sldMk cId="2319017012" sldId="273"/>
        </pc:sldMkLst>
        <pc:spChg chg="del">
          <ac:chgData name="Luis Alberto Rivera" userId="c6b97a3083b72b3b" providerId="LiveId" clId="{D30D64CB-C3D5-4106-B260-88F73F0BB408}" dt="2023-11-18T16:36:03.255" v="18" actId="478"/>
          <ac:spMkLst>
            <pc:docMk/>
            <pc:sldMk cId="2319017012" sldId="273"/>
            <ac:spMk id="2" creationId="{58B9EE46-5DAB-BB74-4927-E93C71C4E313}"/>
          </ac:spMkLst>
        </pc:spChg>
        <pc:spChg chg="mod">
          <ac:chgData name="Luis Alberto Rivera" userId="c6b97a3083b72b3b" providerId="LiveId" clId="{D30D64CB-C3D5-4106-B260-88F73F0BB408}" dt="2023-11-18T16:36:48.941" v="22" actId="14100"/>
          <ac:spMkLst>
            <pc:docMk/>
            <pc:sldMk cId="2319017012" sldId="273"/>
            <ac:spMk id="3" creationId="{DF4C49D0-7713-5DD4-3343-953A87DBF555}"/>
          </ac:spMkLst>
        </pc:spChg>
        <pc:spChg chg="add del mod">
          <ac:chgData name="Luis Alberto Rivera" userId="c6b97a3083b72b3b" providerId="LiveId" clId="{D30D64CB-C3D5-4106-B260-88F73F0BB408}" dt="2023-11-18T16:36:05.698" v="19" actId="478"/>
          <ac:spMkLst>
            <pc:docMk/>
            <pc:sldMk cId="2319017012" sldId="273"/>
            <ac:spMk id="7" creationId="{761BBDDF-A2CD-24ED-6AA9-3665F2686642}"/>
          </ac:spMkLst>
        </pc:spChg>
      </pc:sldChg>
      <pc:sldChg chg="modSp mod">
        <pc:chgData name="Luis Alberto Rivera" userId="c6b97a3083b72b3b" providerId="LiveId" clId="{D30D64CB-C3D5-4106-B260-88F73F0BB408}" dt="2023-11-21T17:44:07.942" v="43" actId="20577"/>
        <pc:sldMkLst>
          <pc:docMk/>
          <pc:sldMk cId="218045250" sldId="282"/>
        </pc:sldMkLst>
        <pc:spChg chg="mod">
          <ac:chgData name="Luis Alberto Rivera" userId="c6b97a3083b72b3b" providerId="LiveId" clId="{D30D64CB-C3D5-4106-B260-88F73F0BB408}" dt="2023-11-21T17:44:07.942" v="43" actId="20577"/>
          <ac:spMkLst>
            <pc:docMk/>
            <pc:sldMk cId="218045250" sldId="282"/>
            <ac:spMk id="4" creationId="{1CCB9132-FC13-1888-B40C-AF1EE0390E5E}"/>
          </ac:spMkLst>
        </pc:spChg>
      </pc:sldChg>
      <pc:sldChg chg="modSp mod">
        <pc:chgData name="Luis Alberto Rivera" userId="c6b97a3083b72b3b" providerId="LiveId" clId="{D30D64CB-C3D5-4106-B260-88F73F0BB408}" dt="2023-11-18T15:13:15.546" v="14" actId="20577"/>
        <pc:sldMkLst>
          <pc:docMk/>
          <pc:sldMk cId="3833671424" sldId="283"/>
        </pc:sldMkLst>
        <pc:spChg chg="mod">
          <ac:chgData name="Luis Alberto Rivera" userId="c6b97a3083b72b3b" providerId="LiveId" clId="{D30D64CB-C3D5-4106-B260-88F73F0BB408}" dt="2023-11-18T15:13:15.546" v="14" actId="20577"/>
          <ac:spMkLst>
            <pc:docMk/>
            <pc:sldMk cId="3833671424" sldId="283"/>
            <ac:spMk id="2" creationId="{58B9EE46-5DAB-BB74-4927-E93C71C4E313}"/>
          </ac:spMkLst>
        </pc:spChg>
      </pc:sldChg>
      <pc:sldChg chg="add ord">
        <pc:chgData name="Luis Alberto Rivera" userId="c6b97a3083b72b3b" providerId="LiveId" clId="{D30D64CB-C3D5-4106-B260-88F73F0BB408}" dt="2023-11-18T16:37:04.469" v="24"/>
        <pc:sldMkLst>
          <pc:docMk/>
          <pc:sldMk cId="459971678" sldId="28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907E6D-5829-DB4C-ADB3-134658977009}" type="datetimeFigureOut">
              <a:rPr lang="es-ES_tradnl" smtClean="0"/>
              <a:t>11/01/2024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531A8E-F012-F940-9A4B-F0F89888373B}" type="slidenum">
              <a:rPr lang="es-ES_tradnl" smtClean="0"/>
              <a:t>‹Nº›</a:t>
            </a:fld>
            <a:endParaRPr lang="es-ES_tradnl"/>
          </a:p>
        </p:txBody>
      </p:sp>
    </p:spTree>
    <p:extLst>
      <p:ext uri="{BB962C8B-B14F-4D97-AF65-F5344CB8AC3E}">
        <p14:creationId xmlns:p14="http://schemas.microsoft.com/office/powerpoint/2010/main" val="2417706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GT" dirty="0"/>
              <a:t>1 min max (30 s)</a:t>
            </a:r>
          </a:p>
        </p:txBody>
      </p:sp>
      <p:sp>
        <p:nvSpPr>
          <p:cNvPr id="4" name="Marcador de número de diapositiva 3"/>
          <p:cNvSpPr>
            <a:spLocks noGrp="1"/>
          </p:cNvSpPr>
          <p:nvPr>
            <p:ph type="sldNum" sz="quarter" idx="5"/>
          </p:nvPr>
        </p:nvSpPr>
        <p:spPr/>
        <p:txBody>
          <a:bodyPr/>
          <a:lstStyle/>
          <a:p>
            <a:fld id="{63531A8E-F012-F940-9A4B-F0F89888373B}" type="slidenum">
              <a:rPr lang="es-ES_tradnl" smtClean="0"/>
              <a:t>3</a:t>
            </a:fld>
            <a:endParaRPr lang="es-ES_tradnl"/>
          </a:p>
        </p:txBody>
      </p:sp>
    </p:spTree>
    <p:extLst>
      <p:ext uri="{BB962C8B-B14F-4D97-AF65-F5344CB8AC3E}">
        <p14:creationId xmlns:p14="http://schemas.microsoft.com/office/powerpoint/2010/main" val="1271680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GT" dirty="0"/>
              <a:t>2 min</a:t>
            </a:r>
          </a:p>
          <a:p>
            <a:endParaRPr lang="es-GT" dirty="0"/>
          </a:p>
        </p:txBody>
      </p:sp>
      <p:sp>
        <p:nvSpPr>
          <p:cNvPr id="4" name="Marcador de número de diapositiva 3"/>
          <p:cNvSpPr>
            <a:spLocks noGrp="1"/>
          </p:cNvSpPr>
          <p:nvPr>
            <p:ph type="sldNum" sz="quarter" idx="5"/>
          </p:nvPr>
        </p:nvSpPr>
        <p:spPr/>
        <p:txBody>
          <a:bodyPr/>
          <a:lstStyle/>
          <a:p>
            <a:fld id="{63531A8E-F012-F940-9A4B-F0F89888373B}" type="slidenum">
              <a:rPr lang="es-ES_tradnl" smtClean="0"/>
              <a:t>12</a:t>
            </a:fld>
            <a:endParaRPr lang="es-ES_tradnl"/>
          </a:p>
        </p:txBody>
      </p:sp>
    </p:spTree>
    <p:extLst>
      <p:ext uri="{BB962C8B-B14F-4D97-AF65-F5344CB8AC3E}">
        <p14:creationId xmlns:p14="http://schemas.microsoft.com/office/powerpoint/2010/main" val="1632203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GT" dirty="0"/>
              <a:t>10 min max</a:t>
            </a:r>
          </a:p>
        </p:txBody>
      </p:sp>
      <p:sp>
        <p:nvSpPr>
          <p:cNvPr id="4" name="Marcador de número de diapositiva 3"/>
          <p:cNvSpPr>
            <a:spLocks noGrp="1"/>
          </p:cNvSpPr>
          <p:nvPr>
            <p:ph type="sldNum" sz="quarter" idx="5"/>
          </p:nvPr>
        </p:nvSpPr>
        <p:spPr/>
        <p:txBody>
          <a:bodyPr/>
          <a:lstStyle/>
          <a:p>
            <a:fld id="{63531A8E-F012-F940-9A4B-F0F89888373B}" type="slidenum">
              <a:rPr lang="es-ES_tradnl" smtClean="0"/>
              <a:t>13</a:t>
            </a:fld>
            <a:endParaRPr lang="es-ES_tradnl"/>
          </a:p>
        </p:txBody>
      </p:sp>
    </p:spTree>
    <p:extLst>
      <p:ext uri="{BB962C8B-B14F-4D97-AF65-F5344CB8AC3E}">
        <p14:creationId xmlns:p14="http://schemas.microsoft.com/office/powerpoint/2010/main" val="1404410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GT" dirty="0"/>
              <a:t>2.5 min</a:t>
            </a:r>
          </a:p>
        </p:txBody>
      </p:sp>
      <p:sp>
        <p:nvSpPr>
          <p:cNvPr id="4" name="Marcador de número de diapositiva 3"/>
          <p:cNvSpPr>
            <a:spLocks noGrp="1"/>
          </p:cNvSpPr>
          <p:nvPr>
            <p:ph type="sldNum" sz="quarter" idx="5"/>
          </p:nvPr>
        </p:nvSpPr>
        <p:spPr/>
        <p:txBody>
          <a:bodyPr/>
          <a:lstStyle/>
          <a:p>
            <a:fld id="{63531A8E-F012-F940-9A4B-F0F89888373B}" type="slidenum">
              <a:rPr lang="es-ES_tradnl" smtClean="0"/>
              <a:t>14</a:t>
            </a:fld>
            <a:endParaRPr lang="es-ES_tradnl"/>
          </a:p>
        </p:txBody>
      </p:sp>
    </p:spTree>
    <p:extLst>
      <p:ext uri="{BB962C8B-B14F-4D97-AF65-F5344CB8AC3E}">
        <p14:creationId xmlns:p14="http://schemas.microsoft.com/office/powerpoint/2010/main" val="35322732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GT" dirty="0"/>
              <a:t>2.5 min</a:t>
            </a:r>
          </a:p>
          <a:p>
            <a:endParaRPr lang="es-GT" dirty="0"/>
          </a:p>
        </p:txBody>
      </p:sp>
      <p:sp>
        <p:nvSpPr>
          <p:cNvPr id="4" name="Marcador de número de diapositiva 3"/>
          <p:cNvSpPr>
            <a:spLocks noGrp="1"/>
          </p:cNvSpPr>
          <p:nvPr>
            <p:ph type="sldNum" sz="quarter" idx="5"/>
          </p:nvPr>
        </p:nvSpPr>
        <p:spPr/>
        <p:txBody>
          <a:bodyPr/>
          <a:lstStyle/>
          <a:p>
            <a:fld id="{63531A8E-F012-F940-9A4B-F0F89888373B}" type="slidenum">
              <a:rPr lang="es-ES_tradnl" smtClean="0"/>
              <a:t>15</a:t>
            </a:fld>
            <a:endParaRPr lang="es-ES_tradnl"/>
          </a:p>
        </p:txBody>
      </p:sp>
    </p:spTree>
    <p:extLst>
      <p:ext uri="{BB962C8B-B14F-4D97-AF65-F5344CB8AC3E}">
        <p14:creationId xmlns:p14="http://schemas.microsoft.com/office/powerpoint/2010/main" val="3290729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GT" dirty="0"/>
              <a:t>2.5 min</a:t>
            </a:r>
          </a:p>
          <a:p>
            <a:endParaRPr lang="es-GT" dirty="0"/>
          </a:p>
        </p:txBody>
      </p:sp>
      <p:sp>
        <p:nvSpPr>
          <p:cNvPr id="4" name="Marcador de número de diapositiva 3"/>
          <p:cNvSpPr>
            <a:spLocks noGrp="1"/>
          </p:cNvSpPr>
          <p:nvPr>
            <p:ph type="sldNum" sz="quarter" idx="5"/>
          </p:nvPr>
        </p:nvSpPr>
        <p:spPr/>
        <p:txBody>
          <a:bodyPr/>
          <a:lstStyle/>
          <a:p>
            <a:fld id="{63531A8E-F012-F940-9A4B-F0F89888373B}" type="slidenum">
              <a:rPr lang="es-ES_tradnl" smtClean="0"/>
              <a:t>16</a:t>
            </a:fld>
            <a:endParaRPr lang="es-ES_tradnl"/>
          </a:p>
        </p:txBody>
      </p:sp>
    </p:spTree>
    <p:extLst>
      <p:ext uri="{BB962C8B-B14F-4D97-AF65-F5344CB8AC3E}">
        <p14:creationId xmlns:p14="http://schemas.microsoft.com/office/powerpoint/2010/main" val="2655434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GT" dirty="0"/>
              <a:t>2.5 min</a:t>
            </a:r>
          </a:p>
          <a:p>
            <a:endParaRPr lang="es-GT" dirty="0"/>
          </a:p>
        </p:txBody>
      </p:sp>
      <p:sp>
        <p:nvSpPr>
          <p:cNvPr id="4" name="Marcador de número de diapositiva 3"/>
          <p:cNvSpPr>
            <a:spLocks noGrp="1"/>
          </p:cNvSpPr>
          <p:nvPr>
            <p:ph type="sldNum" sz="quarter" idx="5"/>
          </p:nvPr>
        </p:nvSpPr>
        <p:spPr/>
        <p:txBody>
          <a:bodyPr/>
          <a:lstStyle/>
          <a:p>
            <a:fld id="{63531A8E-F012-F940-9A4B-F0F89888373B}" type="slidenum">
              <a:rPr lang="es-ES_tradnl" smtClean="0"/>
              <a:t>17</a:t>
            </a:fld>
            <a:endParaRPr lang="es-ES_tradnl"/>
          </a:p>
        </p:txBody>
      </p:sp>
    </p:spTree>
    <p:extLst>
      <p:ext uri="{BB962C8B-B14F-4D97-AF65-F5344CB8AC3E}">
        <p14:creationId xmlns:p14="http://schemas.microsoft.com/office/powerpoint/2010/main" val="5867372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GT" dirty="0"/>
              <a:t>7 </a:t>
            </a:r>
            <a:r>
              <a:rPr lang="es-GT" dirty="0" err="1"/>
              <a:t>mins</a:t>
            </a:r>
            <a:endParaRPr lang="es-GT" dirty="0"/>
          </a:p>
        </p:txBody>
      </p:sp>
      <p:sp>
        <p:nvSpPr>
          <p:cNvPr id="4" name="Marcador de número de diapositiva 3"/>
          <p:cNvSpPr>
            <a:spLocks noGrp="1"/>
          </p:cNvSpPr>
          <p:nvPr>
            <p:ph type="sldNum" sz="quarter" idx="5"/>
          </p:nvPr>
        </p:nvSpPr>
        <p:spPr/>
        <p:txBody>
          <a:bodyPr/>
          <a:lstStyle/>
          <a:p>
            <a:fld id="{63531A8E-F012-F940-9A4B-F0F89888373B}" type="slidenum">
              <a:rPr lang="es-ES_tradnl" smtClean="0"/>
              <a:t>18</a:t>
            </a:fld>
            <a:endParaRPr lang="es-ES_tradnl"/>
          </a:p>
        </p:txBody>
      </p:sp>
    </p:spTree>
    <p:extLst>
      <p:ext uri="{BB962C8B-B14F-4D97-AF65-F5344CB8AC3E}">
        <p14:creationId xmlns:p14="http://schemas.microsoft.com/office/powerpoint/2010/main" val="2042215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GT" dirty="0"/>
              <a:t>0.5 min</a:t>
            </a:r>
          </a:p>
          <a:p>
            <a:endParaRPr lang="es-GT" dirty="0"/>
          </a:p>
        </p:txBody>
      </p:sp>
      <p:sp>
        <p:nvSpPr>
          <p:cNvPr id="4" name="Marcador de número de diapositiva 3"/>
          <p:cNvSpPr>
            <a:spLocks noGrp="1"/>
          </p:cNvSpPr>
          <p:nvPr>
            <p:ph type="sldNum" sz="quarter" idx="5"/>
          </p:nvPr>
        </p:nvSpPr>
        <p:spPr/>
        <p:txBody>
          <a:bodyPr/>
          <a:lstStyle/>
          <a:p>
            <a:fld id="{63531A8E-F012-F940-9A4B-F0F89888373B}" type="slidenum">
              <a:rPr lang="es-ES_tradnl" smtClean="0"/>
              <a:t>19</a:t>
            </a:fld>
            <a:endParaRPr lang="es-ES_tradnl"/>
          </a:p>
        </p:txBody>
      </p:sp>
    </p:spTree>
    <p:extLst>
      <p:ext uri="{BB962C8B-B14F-4D97-AF65-F5344CB8AC3E}">
        <p14:creationId xmlns:p14="http://schemas.microsoft.com/office/powerpoint/2010/main" val="2118743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GT" dirty="0"/>
              <a:t>0.5 min</a:t>
            </a:r>
          </a:p>
          <a:p>
            <a:endParaRPr lang="es-GT" dirty="0"/>
          </a:p>
        </p:txBody>
      </p:sp>
      <p:sp>
        <p:nvSpPr>
          <p:cNvPr id="4" name="Marcador de número de diapositiva 3"/>
          <p:cNvSpPr>
            <a:spLocks noGrp="1"/>
          </p:cNvSpPr>
          <p:nvPr>
            <p:ph type="sldNum" sz="quarter" idx="5"/>
          </p:nvPr>
        </p:nvSpPr>
        <p:spPr/>
        <p:txBody>
          <a:bodyPr/>
          <a:lstStyle/>
          <a:p>
            <a:fld id="{63531A8E-F012-F940-9A4B-F0F89888373B}" type="slidenum">
              <a:rPr lang="es-ES_tradnl" smtClean="0"/>
              <a:t>20</a:t>
            </a:fld>
            <a:endParaRPr lang="es-ES_tradnl"/>
          </a:p>
        </p:txBody>
      </p:sp>
    </p:spTree>
    <p:extLst>
      <p:ext uri="{BB962C8B-B14F-4D97-AF65-F5344CB8AC3E}">
        <p14:creationId xmlns:p14="http://schemas.microsoft.com/office/powerpoint/2010/main" val="8388277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GT" dirty="0"/>
              <a:t>0.5 min</a:t>
            </a:r>
          </a:p>
          <a:p>
            <a:endParaRPr lang="es-GT" dirty="0"/>
          </a:p>
        </p:txBody>
      </p:sp>
      <p:sp>
        <p:nvSpPr>
          <p:cNvPr id="4" name="Marcador de número de diapositiva 3"/>
          <p:cNvSpPr>
            <a:spLocks noGrp="1"/>
          </p:cNvSpPr>
          <p:nvPr>
            <p:ph type="sldNum" sz="quarter" idx="5"/>
          </p:nvPr>
        </p:nvSpPr>
        <p:spPr/>
        <p:txBody>
          <a:bodyPr/>
          <a:lstStyle/>
          <a:p>
            <a:fld id="{63531A8E-F012-F940-9A4B-F0F89888373B}" type="slidenum">
              <a:rPr lang="es-ES_tradnl" smtClean="0"/>
              <a:t>21</a:t>
            </a:fld>
            <a:endParaRPr lang="es-ES_tradnl"/>
          </a:p>
        </p:txBody>
      </p:sp>
    </p:spTree>
    <p:extLst>
      <p:ext uri="{BB962C8B-B14F-4D97-AF65-F5344CB8AC3E}">
        <p14:creationId xmlns:p14="http://schemas.microsoft.com/office/powerpoint/2010/main" val="3731214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GT" dirty="0"/>
              <a:t>1 min max (30 s)</a:t>
            </a:r>
          </a:p>
        </p:txBody>
      </p:sp>
      <p:sp>
        <p:nvSpPr>
          <p:cNvPr id="4" name="Marcador de número de diapositiva 3"/>
          <p:cNvSpPr>
            <a:spLocks noGrp="1"/>
          </p:cNvSpPr>
          <p:nvPr>
            <p:ph type="sldNum" sz="quarter" idx="5"/>
          </p:nvPr>
        </p:nvSpPr>
        <p:spPr/>
        <p:txBody>
          <a:bodyPr/>
          <a:lstStyle/>
          <a:p>
            <a:fld id="{63531A8E-F012-F940-9A4B-F0F89888373B}" type="slidenum">
              <a:rPr lang="es-ES_tradnl" smtClean="0"/>
              <a:t>4</a:t>
            </a:fld>
            <a:endParaRPr lang="es-ES_tradnl"/>
          </a:p>
        </p:txBody>
      </p:sp>
    </p:spTree>
    <p:extLst>
      <p:ext uri="{BB962C8B-B14F-4D97-AF65-F5344CB8AC3E}">
        <p14:creationId xmlns:p14="http://schemas.microsoft.com/office/powerpoint/2010/main" val="1168865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GT" dirty="0"/>
              <a:t>0.5 min</a:t>
            </a:r>
          </a:p>
          <a:p>
            <a:endParaRPr lang="es-GT" dirty="0"/>
          </a:p>
        </p:txBody>
      </p:sp>
      <p:sp>
        <p:nvSpPr>
          <p:cNvPr id="4" name="Marcador de número de diapositiva 3"/>
          <p:cNvSpPr>
            <a:spLocks noGrp="1"/>
          </p:cNvSpPr>
          <p:nvPr>
            <p:ph type="sldNum" sz="quarter" idx="5"/>
          </p:nvPr>
        </p:nvSpPr>
        <p:spPr/>
        <p:txBody>
          <a:bodyPr/>
          <a:lstStyle/>
          <a:p>
            <a:fld id="{63531A8E-F012-F940-9A4B-F0F89888373B}" type="slidenum">
              <a:rPr lang="es-ES_tradnl" smtClean="0"/>
              <a:t>22</a:t>
            </a:fld>
            <a:endParaRPr lang="es-ES_tradnl"/>
          </a:p>
        </p:txBody>
      </p:sp>
    </p:spTree>
    <p:extLst>
      <p:ext uri="{BB962C8B-B14F-4D97-AF65-F5344CB8AC3E}">
        <p14:creationId xmlns:p14="http://schemas.microsoft.com/office/powerpoint/2010/main" val="10445834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GT" dirty="0"/>
              <a:t>0.5 min</a:t>
            </a:r>
          </a:p>
          <a:p>
            <a:endParaRPr lang="es-GT" dirty="0"/>
          </a:p>
        </p:txBody>
      </p:sp>
      <p:sp>
        <p:nvSpPr>
          <p:cNvPr id="4" name="Marcador de número de diapositiva 3"/>
          <p:cNvSpPr>
            <a:spLocks noGrp="1"/>
          </p:cNvSpPr>
          <p:nvPr>
            <p:ph type="sldNum" sz="quarter" idx="5"/>
          </p:nvPr>
        </p:nvSpPr>
        <p:spPr/>
        <p:txBody>
          <a:bodyPr/>
          <a:lstStyle/>
          <a:p>
            <a:fld id="{63531A8E-F012-F940-9A4B-F0F89888373B}" type="slidenum">
              <a:rPr lang="es-ES_tradnl" smtClean="0"/>
              <a:t>23</a:t>
            </a:fld>
            <a:endParaRPr lang="es-ES_tradnl"/>
          </a:p>
        </p:txBody>
      </p:sp>
    </p:spTree>
    <p:extLst>
      <p:ext uri="{BB962C8B-B14F-4D97-AF65-F5344CB8AC3E}">
        <p14:creationId xmlns:p14="http://schemas.microsoft.com/office/powerpoint/2010/main" val="13676880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GT" dirty="0"/>
              <a:t>0.5 min</a:t>
            </a:r>
          </a:p>
          <a:p>
            <a:endParaRPr lang="es-GT" dirty="0"/>
          </a:p>
        </p:txBody>
      </p:sp>
      <p:sp>
        <p:nvSpPr>
          <p:cNvPr id="4" name="Marcador de número de diapositiva 3"/>
          <p:cNvSpPr>
            <a:spLocks noGrp="1"/>
          </p:cNvSpPr>
          <p:nvPr>
            <p:ph type="sldNum" sz="quarter" idx="5"/>
          </p:nvPr>
        </p:nvSpPr>
        <p:spPr/>
        <p:txBody>
          <a:bodyPr/>
          <a:lstStyle/>
          <a:p>
            <a:fld id="{63531A8E-F012-F940-9A4B-F0F89888373B}" type="slidenum">
              <a:rPr lang="es-ES_tradnl" smtClean="0"/>
              <a:t>24</a:t>
            </a:fld>
            <a:endParaRPr lang="es-ES_tradnl"/>
          </a:p>
        </p:txBody>
      </p:sp>
    </p:spTree>
    <p:extLst>
      <p:ext uri="{BB962C8B-B14F-4D97-AF65-F5344CB8AC3E}">
        <p14:creationId xmlns:p14="http://schemas.microsoft.com/office/powerpoint/2010/main" val="38333234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GT" dirty="0"/>
              <a:t>0.5 min</a:t>
            </a:r>
          </a:p>
          <a:p>
            <a:endParaRPr lang="es-GT" dirty="0"/>
          </a:p>
        </p:txBody>
      </p:sp>
      <p:sp>
        <p:nvSpPr>
          <p:cNvPr id="4" name="Marcador de número de diapositiva 3"/>
          <p:cNvSpPr>
            <a:spLocks noGrp="1"/>
          </p:cNvSpPr>
          <p:nvPr>
            <p:ph type="sldNum" sz="quarter" idx="5"/>
          </p:nvPr>
        </p:nvSpPr>
        <p:spPr/>
        <p:txBody>
          <a:bodyPr/>
          <a:lstStyle/>
          <a:p>
            <a:fld id="{63531A8E-F012-F940-9A4B-F0F89888373B}" type="slidenum">
              <a:rPr lang="es-ES_tradnl" smtClean="0"/>
              <a:t>25</a:t>
            </a:fld>
            <a:endParaRPr lang="es-ES_tradnl"/>
          </a:p>
        </p:txBody>
      </p:sp>
    </p:spTree>
    <p:extLst>
      <p:ext uri="{BB962C8B-B14F-4D97-AF65-F5344CB8AC3E}">
        <p14:creationId xmlns:p14="http://schemas.microsoft.com/office/powerpoint/2010/main" val="15071741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GT" dirty="0"/>
              <a:t>0.5 min</a:t>
            </a:r>
          </a:p>
          <a:p>
            <a:endParaRPr lang="es-GT" dirty="0"/>
          </a:p>
        </p:txBody>
      </p:sp>
      <p:sp>
        <p:nvSpPr>
          <p:cNvPr id="4" name="Marcador de número de diapositiva 3"/>
          <p:cNvSpPr>
            <a:spLocks noGrp="1"/>
          </p:cNvSpPr>
          <p:nvPr>
            <p:ph type="sldNum" sz="quarter" idx="5"/>
          </p:nvPr>
        </p:nvSpPr>
        <p:spPr/>
        <p:txBody>
          <a:bodyPr/>
          <a:lstStyle/>
          <a:p>
            <a:fld id="{63531A8E-F012-F940-9A4B-F0F89888373B}" type="slidenum">
              <a:rPr lang="es-ES_tradnl" smtClean="0"/>
              <a:t>26</a:t>
            </a:fld>
            <a:endParaRPr lang="es-ES_tradnl"/>
          </a:p>
        </p:txBody>
      </p:sp>
    </p:spTree>
    <p:extLst>
      <p:ext uri="{BB962C8B-B14F-4D97-AF65-F5344CB8AC3E}">
        <p14:creationId xmlns:p14="http://schemas.microsoft.com/office/powerpoint/2010/main" val="28385974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GT" dirty="0"/>
              <a:t>0.5 min</a:t>
            </a:r>
          </a:p>
          <a:p>
            <a:endParaRPr lang="es-GT" dirty="0"/>
          </a:p>
        </p:txBody>
      </p:sp>
      <p:sp>
        <p:nvSpPr>
          <p:cNvPr id="4" name="Marcador de número de diapositiva 3"/>
          <p:cNvSpPr>
            <a:spLocks noGrp="1"/>
          </p:cNvSpPr>
          <p:nvPr>
            <p:ph type="sldNum" sz="quarter" idx="5"/>
          </p:nvPr>
        </p:nvSpPr>
        <p:spPr/>
        <p:txBody>
          <a:bodyPr/>
          <a:lstStyle/>
          <a:p>
            <a:fld id="{63531A8E-F012-F940-9A4B-F0F89888373B}" type="slidenum">
              <a:rPr lang="es-ES_tradnl" smtClean="0"/>
              <a:t>27</a:t>
            </a:fld>
            <a:endParaRPr lang="es-ES_tradnl"/>
          </a:p>
        </p:txBody>
      </p:sp>
    </p:spTree>
    <p:extLst>
      <p:ext uri="{BB962C8B-B14F-4D97-AF65-F5344CB8AC3E}">
        <p14:creationId xmlns:p14="http://schemas.microsoft.com/office/powerpoint/2010/main" val="38693182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GT" dirty="0"/>
              <a:t>0.5 min</a:t>
            </a:r>
          </a:p>
          <a:p>
            <a:endParaRPr lang="es-GT" dirty="0"/>
          </a:p>
        </p:txBody>
      </p:sp>
      <p:sp>
        <p:nvSpPr>
          <p:cNvPr id="4" name="Marcador de número de diapositiva 3"/>
          <p:cNvSpPr>
            <a:spLocks noGrp="1"/>
          </p:cNvSpPr>
          <p:nvPr>
            <p:ph type="sldNum" sz="quarter" idx="5"/>
          </p:nvPr>
        </p:nvSpPr>
        <p:spPr/>
        <p:txBody>
          <a:bodyPr/>
          <a:lstStyle/>
          <a:p>
            <a:fld id="{63531A8E-F012-F940-9A4B-F0F89888373B}" type="slidenum">
              <a:rPr lang="es-ES_tradnl" smtClean="0"/>
              <a:t>28</a:t>
            </a:fld>
            <a:endParaRPr lang="es-ES_tradnl"/>
          </a:p>
        </p:txBody>
      </p:sp>
    </p:spTree>
    <p:extLst>
      <p:ext uri="{BB962C8B-B14F-4D97-AF65-F5344CB8AC3E}">
        <p14:creationId xmlns:p14="http://schemas.microsoft.com/office/powerpoint/2010/main" val="826317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GT" dirty="0"/>
              <a:t>0.5 min</a:t>
            </a:r>
          </a:p>
          <a:p>
            <a:endParaRPr lang="es-GT" dirty="0"/>
          </a:p>
        </p:txBody>
      </p:sp>
      <p:sp>
        <p:nvSpPr>
          <p:cNvPr id="4" name="Marcador de número de diapositiva 3"/>
          <p:cNvSpPr>
            <a:spLocks noGrp="1"/>
          </p:cNvSpPr>
          <p:nvPr>
            <p:ph type="sldNum" sz="quarter" idx="5"/>
          </p:nvPr>
        </p:nvSpPr>
        <p:spPr/>
        <p:txBody>
          <a:bodyPr/>
          <a:lstStyle/>
          <a:p>
            <a:fld id="{63531A8E-F012-F940-9A4B-F0F89888373B}" type="slidenum">
              <a:rPr lang="es-ES_tradnl" smtClean="0"/>
              <a:t>29</a:t>
            </a:fld>
            <a:endParaRPr lang="es-ES_tradnl"/>
          </a:p>
        </p:txBody>
      </p:sp>
    </p:spTree>
    <p:extLst>
      <p:ext uri="{BB962C8B-B14F-4D97-AF65-F5344CB8AC3E}">
        <p14:creationId xmlns:p14="http://schemas.microsoft.com/office/powerpoint/2010/main" val="26858134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GT" dirty="0"/>
              <a:t>0.5 min</a:t>
            </a:r>
          </a:p>
          <a:p>
            <a:endParaRPr lang="es-GT" dirty="0"/>
          </a:p>
        </p:txBody>
      </p:sp>
      <p:sp>
        <p:nvSpPr>
          <p:cNvPr id="4" name="Marcador de número de diapositiva 3"/>
          <p:cNvSpPr>
            <a:spLocks noGrp="1"/>
          </p:cNvSpPr>
          <p:nvPr>
            <p:ph type="sldNum" sz="quarter" idx="5"/>
          </p:nvPr>
        </p:nvSpPr>
        <p:spPr/>
        <p:txBody>
          <a:bodyPr/>
          <a:lstStyle/>
          <a:p>
            <a:fld id="{63531A8E-F012-F940-9A4B-F0F89888373B}" type="slidenum">
              <a:rPr lang="es-ES_tradnl" smtClean="0"/>
              <a:t>30</a:t>
            </a:fld>
            <a:endParaRPr lang="es-ES_tradnl"/>
          </a:p>
        </p:txBody>
      </p:sp>
    </p:spTree>
    <p:extLst>
      <p:ext uri="{BB962C8B-B14F-4D97-AF65-F5344CB8AC3E}">
        <p14:creationId xmlns:p14="http://schemas.microsoft.com/office/powerpoint/2010/main" val="2985088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GT" dirty="0"/>
              <a:t>0.5 min</a:t>
            </a:r>
          </a:p>
        </p:txBody>
      </p:sp>
      <p:sp>
        <p:nvSpPr>
          <p:cNvPr id="4" name="Marcador de número de diapositiva 3"/>
          <p:cNvSpPr>
            <a:spLocks noGrp="1"/>
          </p:cNvSpPr>
          <p:nvPr>
            <p:ph type="sldNum" sz="quarter" idx="5"/>
          </p:nvPr>
        </p:nvSpPr>
        <p:spPr/>
        <p:txBody>
          <a:bodyPr/>
          <a:lstStyle/>
          <a:p>
            <a:fld id="{63531A8E-F012-F940-9A4B-F0F89888373B}" type="slidenum">
              <a:rPr lang="es-ES_tradnl" smtClean="0"/>
              <a:t>31</a:t>
            </a:fld>
            <a:endParaRPr lang="es-ES_tradnl"/>
          </a:p>
        </p:txBody>
      </p:sp>
    </p:spTree>
    <p:extLst>
      <p:ext uri="{BB962C8B-B14F-4D97-AF65-F5344CB8AC3E}">
        <p14:creationId xmlns:p14="http://schemas.microsoft.com/office/powerpoint/2010/main" val="1732465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GT" dirty="0"/>
              <a:t>2 min max (1 min)</a:t>
            </a:r>
          </a:p>
        </p:txBody>
      </p:sp>
      <p:sp>
        <p:nvSpPr>
          <p:cNvPr id="4" name="Marcador de número de diapositiva 3"/>
          <p:cNvSpPr>
            <a:spLocks noGrp="1"/>
          </p:cNvSpPr>
          <p:nvPr>
            <p:ph type="sldNum" sz="quarter" idx="5"/>
          </p:nvPr>
        </p:nvSpPr>
        <p:spPr/>
        <p:txBody>
          <a:bodyPr/>
          <a:lstStyle/>
          <a:p>
            <a:fld id="{63531A8E-F012-F940-9A4B-F0F89888373B}" type="slidenum">
              <a:rPr lang="es-ES_tradnl" smtClean="0"/>
              <a:t>5</a:t>
            </a:fld>
            <a:endParaRPr lang="es-ES_tradnl"/>
          </a:p>
        </p:txBody>
      </p:sp>
    </p:spTree>
    <p:extLst>
      <p:ext uri="{BB962C8B-B14F-4D97-AF65-F5344CB8AC3E}">
        <p14:creationId xmlns:p14="http://schemas.microsoft.com/office/powerpoint/2010/main" val="13245205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GT" dirty="0"/>
              <a:t>0.5 min</a:t>
            </a:r>
          </a:p>
          <a:p>
            <a:endParaRPr lang="es-GT" dirty="0"/>
          </a:p>
        </p:txBody>
      </p:sp>
      <p:sp>
        <p:nvSpPr>
          <p:cNvPr id="4" name="Marcador de número de diapositiva 3"/>
          <p:cNvSpPr>
            <a:spLocks noGrp="1"/>
          </p:cNvSpPr>
          <p:nvPr>
            <p:ph type="sldNum" sz="quarter" idx="5"/>
          </p:nvPr>
        </p:nvSpPr>
        <p:spPr/>
        <p:txBody>
          <a:bodyPr/>
          <a:lstStyle/>
          <a:p>
            <a:fld id="{63531A8E-F012-F940-9A4B-F0F89888373B}" type="slidenum">
              <a:rPr lang="es-ES_tradnl" smtClean="0"/>
              <a:t>33</a:t>
            </a:fld>
            <a:endParaRPr lang="es-ES_tradnl"/>
          </a:p>
        </p:txBody>
      </p:sp>
    </p:spTree>
    <p:extLst>
      <p:ext uri="{BB962C8B-B14F-4D97-AF65-F5344CB8AC3E}">
        <p14:creationId xmlns:p14="http://schemas.microsoft.com/office/powerpoint/2010/main" val="3200704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GT" dirty="0"/>
              <a:t>0.5 min</a:t>
            </a:r>
          </a:p>
          <a:p>
            <a:endParaRPr lang="es-GT" dirty="0"/>
          </a:p>
        </p:txBody>
      </p:sp>
      <p:sp>
        <p:nvSpPr>
          <p:cNvPr id="4" name="Marcador de número de diapositiva 3"/>
          <p:cNvSpPr>
            <a:spLocks noGrp="1"/>
          </p:cNvSpPr>
          <p:nvPr>
            <p:ph type="sldNum" sz="quarter" idx="5"/>
          </p:nvPr>
        </p:nvSpPr>
        <p:spPr/>
        <p:txBody>
          <a:bodyPr/>
          <a:lstStyle/>
          <a:p>
            <a:fld id="{63531A8E-F012-F940-9A4B-F0F89888373B}" type="slidenum">
              <a:rPr lang="es-ES_tradnl" smtClean="0"/>
              <a:t>34</a:t>
            </a:fld>
            <a:endParaRPr lang="es-ES_tradnl"/>
          </a:p>
        </p:txBody>
      </p:sp>
    </p:spTree>
    <p:extLst>
      <p:ext uri="{BB962C8B-B14F-4D97-AF65-F5344CB8AC3E}">
        <p14:creationId xmlns:p14="http://schemas.microsoft.com/office/powerpoint/2010/main" val="36839191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GT" dirty="0"/>
              <a:t>5 </a:t>
            </a:r>
            <a:r>
              <a:rPr lang="es-GT" dirty="0" err="1"/>
              <a:t>mins</a:t>
            </a:r>
            <a:r>
              <a:rPr lang="es-GT" dirty="0"/>
              <a:t> max</a:t>
            </a:r>
          </a:p>
        </p:txBody>
      </p:sp>
      <p:sp>
        <p:nvSpPr>
          <p:cNvPr id="4" name="Marcador de número de diapositiva 3"/>
          <p:cNvSpPr>
            <a:spLocks noGrp="1"/>
          </p:cNvSpPr>
          <p:nvPr>
            <p:ph type="sldNum" sz="quarter" idx="5"/>
          </p:nvPr>
        </p:nvSpPr>
        <p:spPr/>
        <p:txBody>
          <a:bodyPr/>
          <a:lstStyle/>
          <a:p>
            <a:fld id="{63531A8E-F012-F940-9A4B-F0F89888373B}" type="slidenum">
              <a:rPr lang="es-ES_tradnl" smtClean="0"/>
              <a:t>35</a:t>
            </a:fld>
            <a:endParaRPr lang="es-ES_tradnl"/>
          </a:p>
        </p:txBody>
      </p:sp>
    </p:spTree>
    <p:extLst>
      <p:ext uri="{BB962C8B-B14F-4D97-AF65-F5344CB8AC3E}">
        <p14:creationId xmlns:p14="http://schemas.microsoft.com/office/powerpoint/2010/main" val="28700109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GT" dirty="0"/>
              <a:t>1 min</a:t>
            </a:r>
          </a:p>
        </p:txBody>
      </p:sp>
      <p:sp>
        <p:nvSpPr>
          <p:cNvPr id="4" name="Marcador de número de diapositiva 3"/>
          <p:cNvSpPr>
            <a:spLocks noGrp="1"/>
          </p:cNvSpPr>
          <p:nvPr>
            <p:ph type="sldNum" sz="quarter" idx="5"/>
          </p:nvPr>
        </p:nvSpPr>
        <p:spPr/>
        <p:txBody>
          <a:bodyPr/>
          <a:lstStyle/>
          <a:p>
            <a:fld id="{63531A8E-F012-F940-9A4B-F0F89888373B}" type="slidenum">
              <a:rPr lang="es-ES_tradnl" smtClean="0"/>
              <a:t>36</a:t>
            </a:fld>
            <a:endParaRPr lang="es-ES_tradnl"/>
          </a:p>
        </p:txBody>
      </p:sp>
    </p:spTree>
    <p:extLst>
      <p:ext uri="{BB962C8B-B14F-4D97-AF65-F5344CB8AC3E}">
        <p14:creationId xmlns:p14="http://schemas.microsoft.com/office/powerpoint/2010/main" val="3277218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GT" dirty="0"/>
              <a:t>1 min</a:t>
            </a:r>
          </a:p>
          <a:p>
            <a:endParaRPr lang="es-GT" dirty="0"/>
          </a:p>
        </p:txBody>
      </p:sp>
      <p:sp>
        <p:nvSpPr>
          <p:cNvPr id="4" name="Marcador de número de diapositiva 3"/>
          <p:cNvSpPr>
            <a:spLocks noGrp="1"/>
          </p:cNvSpPr>
          <p:nvPr>
            <p:ph type="sldNum" sz="quarter" idx="5"/>
          </p:nvPr>
        </p:nvSpPr>
        <p:spPr/>
        <p:txBody>
          <a:bodyPr/>
          <a:lstStyle/>
          <a:p>
            <a:fld id="{63531A8E-F012-F940-9A4B-F0F89888373B}" type="slidenum">
              <a:rPr lang="es-ES_tradnl" smtClean="0"/>
              <a:t>37</a:t>
            </a:fld>
            <a:endParaRPr lang="es-ES_tradnl"/>
          </a:p>
        </p:txBody>
      </p:sp>
    </p:spTree>
    <p:extLst>
      <p:ext uri="{BB962C8B-B14F-4D97-AF65-F5344CB8AC3E}">
        <p14:creationId xmlns:p14="http://schemas.microsoft.com/office/powerpoint/2010/main" val="15798350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GT" dirty="0"/>
              <a:t>1 min</a:t>
            </a:r>
          </a:p>
          <a:p>
            <a:endParaRPr lang="es-GT" dirty="0"/>
          </a:p>
        </p:txBody>
      </p:sp>
      <p:sp>
        <p:nvSpPr>
          <p:cNvPr id="4" name="Marcador de número de diapositiva 3"/>
          <p:cNvSpPr>
            <a:spLocks noGrp="1"/>
          </p:cNvSpPr>
          <p:nvPr>
            <p:ph type="sldNum" sz="quarter" idx="5"/>
          </p:nvPr>
        </p:nvSpPr>
        <p:spPr/>
        <p:txBody>
          <a:bodyPr/>
          <a:lstStyle/>
          <a:p>
            <a:fld id="{63531A8E-F012-F940-9A4B-F0F89888373B}" type="slidenum">
              <a:rPr lang="es-ES_tradnl" smtClean="0"/>
              <a:t>38</a:t>
            </a:fld>
            <a:endParaRPr lang="es-ES_tradnl"/>
          </a:p>
        </p:txBody>
      </p:sp>
    </p:spTree>
    <p:extLst>
      <p:ext uri="{BB962C8B-B14F-4D97-AF65-F5344CB8AC3E}">
        <p14:creationId xmlns:p14="http://schemas.microsoft.com/office/powerpoint/2010/main" val="21967622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GT" dirty="0"/>
              <a:t>1 min</a:t>
            </a:r>
          </a:p>
          <a:p>
            <a:endParaRPr lang="es-GT" dirty="0"/>
          </a:p>
        </p:txBody>
      </p:sp>
      <p:sp>
        <p:nvSpPr>
          <p:cNvPr id="4" name="Marcador de número de diapositiva 3"/>
          <p:cNvSpPr>
            <a:spLocks noGrp="1"/>
          </p:cNvSpPr>
          <p:nvPr>
            <p:ph type="sldNum" sz="quarter" idx="5"/>
          </p:nvPr>
        </p:nvSpPr>
        <p:spPr/>
        <p:txBody>
          <a:bodyPr/>
          <a:lstStyle/>
          <a:p>
            <a:fld id="{63531A8E-F012-F940-9A4B-F0F89888373B}" type="slidenum">
              <a:rPr lang="es-ES_tradnl" smtClean="0"/>
              <a:t>39</a:t>
            </a:fld>
            <a:endParaRPr lang="es-ES_tradnl"/>
          </a:p>
        </p:txBody>
      </p:sp>
    </p:spTree>
    <p:extLst>
      <p:ext uri="{BB962C8B-B14F-4D97-AF65-F5344CB8AC3E}">
        <p14:creationId xmlns:p14="http://schemas.microsoft.com/office/powerpoint/2010/main" val="39665528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GT" dirty="0"/>
              <a:t>1 min</a:t>
            </a:r>
          </a:p>
          <a:p>
            <a:endParaRPr lang="es-GT" dirty="0"/>
          </a:p>
        </p:txBody>
      </p:sp>
      <p:sp>
        <p:nvSpPr>
          <p:cNvPr id="4" name="Marcador de número de diapositiva 3"/>
          <p:cNvSpPr>
            <a:spLocks noGrp="1"/>
          </p:cNvSpPr>
          <p:nvPr>
            <p:ph type="sldNum" sz="quarter" idx="5"/>
          </p:nvPr>
        </p:nvSpPr>
        <p:spPr/>
        <p:txBody>
          <a:bodyPr/>
          <a:lstStyle/>
          <a:p>
            <a:fld id="{63531A8E-F012-F940-9A4B-F0F89888373B}" type="slidenum">
              <a:rPr lang="es-ES_tradnl" smtClean="0"/>
              <a:t>40</a:t>
            </a:fld>
            <a:endParaRPr lang="es-ES_tradnl"/>
          </a:p>
        </p:txBody>
      </p:sp>
    </p:spTree>
    <p:extLst>
      <p:ext uri="{BB962C8B-B14F-4D97-AF65-F5344CB8AC3E}">
        <p14:creationId xmlns:p14="http://schemas.microsoft.com/office/powerpoint/2010/main" val="983575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GT" dirty="0"/>
              <a:t>2 min max (1 min)</a:t>
            </a:r>
          </a:p>
          <a:p>
            <a:endParaRPr lang="es-GT" dirty="0"/>
          </a:p>
        </p:txBody>
      </p:sp>
      <p:sp>
        <p:nvSpPr>
          <p:cNvPr id="4" name="Marcador de número de diapositiva 3"/>
          <p:cNvSpPr>
            <a:spLocks noGrp="1"/>
          </p:cNvSpPr>
          <p:nvPr>
            <p:ph type="sldNum" sz="quarter" idx="5"/>
          </p:nvPr>
        </p:nvSpPr>
        <p:spPr/>
        <p:txBody>
          <a:bodyPr/>
          <a:lstStyle/>
          <a:p>
            <a:fld id="{63531A8E-F012-F940-9A4B-F0F89888373B}" type="slidenum">
              <a:rPr lang="es-ES_tradnl" smtClean="0"/>
              <a:t>6</a:t>
            </a:fld>
            <a:endParaRPr lang="es-ES_tradnl"/>
          </a:p>
        </p:txBody>
      </p:sp>
    </p:spTree>
    <p:extLst>
      <p:ext uri="{BB962C8B-B14F-4D97-AF65-F5344CB8AC3E}">
        <p14:creationId xmlns:p14="http://schemas.microsoft.com/office/powerpoint/2010/main" val="3486039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GT" dirty="0"/>
              <a:t>10 min max</a:t>
            </a:r>
          </a:p>
        </p:txBody>
      </p:sp>
      <p:sp>
        <p:nvSpPr>
          <p:cNvPr id="4" name="Marcador de número de diapositiva 3"/>
          <p:cNvSpPr>
            <a:spLocks noGrp="1"/>
          </p:cNvSpPr>
          <p:nvPr>
            <p:ph type="sldNum" sz="quarter" idx="5"/>
          </p:nvPr>
        </p:nvSpPr>
        <p:spPr/>
        <p:txBody>
          <a:bodyPr/>
          <a:lstStyle/>
          <a:p>
            <a:fld id="{63531A8E-F012-F940-9A4B-F0F89888373B}" type="slidenum">
              <a:rPr lang="es-ES_tradnl" smtClean="0"/>
              <a:t>7</a:t>
            </a:fld>
            <a:endParaRPr lang="es-ES_tradnl"/>
          </a:p>
        </p:txBody>
      </p:sp>
    </p:spTree>
    <p:extLst>
      <p:ext uri="{BB962C8B-B14F-4D97-AF65-F5344CB8AC3E}">
        <p14:creationId xmlns:p14="http://schemas.microsoft.com/office/powerpoint/2010/main" val="476431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GT" dirty="0"/>
              <a:t>2 min</a:t>
            </a:r>
          </a:p>
        </p:txBody>
      </p:sp>
      <p:sp>
        <p:nvSpPr>
          <p:cNvPr id="4" name="Marcador de número de diapositiva 3"/>
          <p:cNvSpPr>
            <a:spLocks noGrp="1"/>
          </p:cNvSpPr>
          <p:nvPr>
            <p:ph type="sldNum" sz="quarter" idx="5"/>
          </p:nvPr>
        </p:nvSpPr>
        <p:spPr/>
        <p:txBody>
          <a:bodyPr/>
          <a:lstStyle/>
          <a:p>
            <a:fld id="{63531A8E-F012-F940-9A4B-F0F89888373B}" type="slidenum">
              <a:rPr lang="es-ES_tradnl" smtClean="0"/>
              <a:t>8</a:t>
            </a:fld>
            <a:endParaRPr lang="es-ES_tradnl"/>
          </a:p>
        </p:txBody>
      </p:sp>
    </p:spTree>
    <p:extLst>
      <p:ext uri="{BB962C8B-B14F-4D97-AF65-F5344CB8AC3E}">
        <p14:creationId xmlns:p14="http://schemas.microsoft.com/office/powerpoint/2010/main" val="4006975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GT" dirty="0"/>
              <a:t>2 min</a:t>
            </a:r>
          </a:p>
          <a:p>
            <a:endParaRPr lang="es-GT" dirty="0"/>
          </a:p>
        </p:txBody>
      </p:sp>
      <p:sp>
        <p:nvSpPr>
          <p:cNvPr id="4" name="Marcador de número de diapositiva 3"/>
          <p:cNvSpPr>
            <a:spLocks noGrp="1"/>
          </p:cNvSpPr>
          <p:nvPr>
            <p:ph type="sldNum" sz="quarter" idx="5"/>
          </p:nvPr>
        </p:nvSpPr>
        <p:spPr/>
        <p:txBody>
          <a:bodyPr/>
          <a:lstStyle/>
          <a:p>
            <a:fld id="{63531A8E-F012-F940-9A4B-F0F89888373B}" type="slidenum">
              <a:rPr lang="es-ES_tradnl" smtClean="0"/>
              <a:t>9</a:t>
            </a:fld>
            <a:endParaRPr lang="es-ES_tradnl"/>
          </a:p>
        </p:txBody>
      </p:sp>
    </p:spTree>
    <p:extLst>
      <p:ext uri="{BB962C8B-B14F-4D97-AF65-F5344CB8AC3E}">
        <p14:creationId xmlns:p14="http://schemas.microsoft.com/office/powerpoint/2010/main" val="706783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GT" dirty="0"/>
              <a:t>2 min</a:t>
            </a:r>
          </a:p>
          <a:p>
            <a:endParaRPr lang="es-GT" dirty="0"/>
          </a:p>
        </p:txBody>
      </p:sp>
      <p:sp>
        <p:nvSpPr>
          <p:cNvPr id="4" name="Marcador de número de diapositiva 3"/>
          <p:cNvSpPr>
            <a:spLocks noGrp="1"/>
          </p:cNvSpPr>
          <p:nvPr>
            <p:ph type="sldNum" sz="quarter" idx="5"/>
          </p:nvPr>
        </p:nvSpPr>
        <p:spPr/>
        <p:txBody>
          <a:bodyPr/>
          <a:lstStyle/>
          <a:p>
            <a:fld id="{63531A8E-F012-F940-9A4B-F0F89888373B}" type="slidenum">
              <a:rPr lang="es-ES_tradnl" smtClean="0"/>
              <a:t>10</a:t>
            </a:fld>
            <a:endParaRPr lang="es-ES_tradnl"/>
          </a:p>
        </p:txBody>
      </p:sp>
    </p:spTree>
    <p:extLst>
      <p:ext uri="{BB962C8B-B14F-4D97-AF65-F5344CB8AC3E}">
        <p14:creationId xmlns:p14="http://schemas.microsoft.com/office/powerpoint/2010/main" val="209750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GT" dirty="0"/>
              <a:t>2 min</a:t>
            </a:r>
          </a:p>
          <a:p>
            <a:endParaRPr lang="es-GT" dirty="0"/>
          </a:p>
        </p:txBody>
      </p:sp>
      <p:sp>
        <p:nvSpPr>
          <p:cNvPr id="4" name="Marcador de número de diapositiva 3"/>
          <p:cNvSpPr>
            <a:spLocks noGrp="1"/>
          </p:cNvSpPr>
          <p:nvPr>
            <p:ph type="sldNum" sz="quarter" idx="5"/>
          </p:nvPr>
        </p:nvSpPr>
        <p:spPr/>
        <p:txBody>
          <a:bodyPr/>
          <a:lstStyle/>
          <a:p>
            <a:fld id="{63531A8E-F012-F940-9A4B-F0F89888373B}" type="slidenum">
              <a:rPr lang="es-ES_tradnl" smtClean="0"/>
              <a:t>11</a:t>
            </a:fld>
            <a:endParaRPr lang="es-ES_tradnl"/>
          </a:p>
        </p:txBody>
      </p:sp>
    </p:spTree>
    <p:extLst>
      <p:ext uri="{BB962C8B-B14F-4D97-AF65-F5344CB8AC3E}">
        <p14:creationId xmlns:p14="http://schemas.microsoft.com/office/powerpoint/2010/main" val="27752847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6936"/>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BDED2D-8A12-E8AC-7A2C-E8B6B8AF50D9}"/>
              </a:ext>
            </a:extLst>
          </p:cNvPr>
          <p:cNvPicPr>
            <a:picLocks noChangeAspect="1"/>
          </p:cNvPicPr>
          <p:nvPr userDrawn="1"/>
        </p:nvPicPr>
        <p:blipFill rotWithShape="1">
          <a:blip r:embed="rId2">
            <a:lum bright="100000" contrast="-14000"/>
          </a:blip>
          <a:srcRect l="11992" t="42342" r="12408" b="40771"/>
          <a:stretch/>
        </p:blipFill>
        <p:spPr>
          <a:xfrm>
            <a:off x="51955" y="114300"/>
            <a:ext cx="1859973" cy="415475"/>
          </a:xfrm>
          <a:prstGeom prst="rect">
            <a:avLst/>
          </a:prstGeom>
        </p:spPr>
      </p:pic>
      <p:pic>
        <p:nvPicPr>
          <p:cNvPr id="7" name="Picture 6">
            <a:extLst>
              <a:ext uri="{FF2B5EF4-FFF2-40B4-BE49-F238E27FC236}">
                <a16:creationId xmlns:a16="http://schemas.microsoft.com/office/drawing/2014/main" id="{9FCDBBBC-420F-06DF-4619-BED221E2CEBA}"/>
              </a:ext>
            </a:extLst>
          </p:cNvPr>
          <p:cNvPicPr>
            <a:picLocks noChangeAspect="1"/>
          </p:cNvPicPr>
          <p:nvPr userDrawn="1"/>
        </p:nvPicPr>
        <p:blipFill rotWithShape="1">
          <a:blip r:embed="rId3">
            <a:lum bright="23000" contrast="-21000"/>
            <a:alphaModFix amt="30000"/>
          </a:blip>
          <a:srcRect l="36887" t="26368" r="38371" b="26620"/>
          <a:stretch/>
        </p:blipFill>
        <p:spPr>
          <a:xfrm>
            <a:off x="7408714" y="-160773"/>
            <a:ext cx="4742114" cy="6962632"/>
          </a:xfrm>
          <a:prstGeom prst="rect">
            <a:avLst/>
          </a:prstGeom>
          <a:noFill/>
        </p:spPr>
      </p:pic>
      <p:sp>
        <p:nvSpPr>
          <p:cNvPr id="16" name="Titel 1">
            <a:extLst>
              <a:ext uri="{FF2B5EF4-FFF2-40B4-BE49-F238E27FC236}">
                <a16:creationId xmlns:a16="http://schemas.microsoft.com/office/drawing/2014/main" id="{170CF25E-ABDA-D86C-82C0-4D87926E1877}"/>
              </a:ext>
            </a:extLst>
          </p:cNvPr>
          <p:cNvSpPr>
            <a:spLocks noGrp="1"/>
          </p:cNvSpPr>
          <p:nvPr>
            <p:ph type="ctrTitle" hasCustomPrompt="1"/>
          </p:nvPr>
        </p:nvSpPr>
        <p:spPr bwMode="white">
          <a:xfrm>
            <a:off x="151511" y="1398868"/>
            <a:ext cx="11341100" cy="1440000"/>
          </a:xfrm>
        </p:spPr>
        <p:txBody>
          <a:bodyPr anchor="t" anchorCtr="0"/>
          <a:lstStyle>
            <a:lvl1pPr algn="l">
              <a:lnSpc>
                <a:spcPct val="100000"/>
              </a:lnSpc>
              <a:defRPr sz="4800">
                <a:solidFill>
                  <a:schemeClr val="bg2"/>
                </a:solidFill>
              </a:defRPr>
            </a:lvl1pPr>
          </a:lstStyle>
          <a:p>
            <a:r>
              <a:rPr lang="es-ES_tradnl" dirty="0"/>
              <a:t>Título de proyecto: con escudo de la</a:t>
            </a:r>
            <a:br>
              <a:rPr lang="es-ES_tradnl" dirty="0"/>
            </a:br>
            <a:r>
              <a:rPr lang="es-ES_tradnl" dirty="0"/>
              <a:t>Universidad</a:t>
            </a:r>
            <a:endParaRPr lang="de-DE" dirty="0"/>
          </a:p>
        </p:txBody>
      </p:sp>
      <p:sp>
        <p:nvSpPr>
          <p:cNvPr id="17" name="Untertitel 2">
            <a:extLst>
              <a:ext uri="{FF2B5EF4-FFF2-40B4-BE49-F238E27FC236}">
                <a16:creationId xmlns:a16="http://schemas.microsoft.com/office/drawing/2014/main" id="{41A49D48-BEA2-5026-0B04-C5187879F44F}"/>
              </a:ext>
            </a:extLst>
          </p:cNvPr>
          <p:cNvSpPr>
            <a:spLocks noGrp="1"/>
          </p:cNvSpPr>
          <p:nvPr>
            <p:ph type="subTitle" idx="1" hasCustomPrompt="1"/>
          </p:nvPr>
        </p:nvSpPr>
        <p:spPr bwMode="white">
          <a:xfrm>
            <a:off x="151511" y="2946680"/>
            <a:ext cx="11341100" cy="972000"/>
          </a:xfrm>
          <a:noFill/>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Nombre</a:t>
            </a:r>
            <a:r>
              <a:rPr lang="en-US" dirty="0"/>
              <a:t> del </a:t>
            </a:r>
            <a:r>
              <a:rPr lang="en-US" dirty="0" err="1"/>
              <a:t>estudiante</a:t>
            </a:r>
            <a:endParaRPr lang="de-DE" dirty="0"/>
          </a:p>
        </p:txBody>
      </p:sp>
      <p:sp>
        <p:nvSpPr>
          <p:cNvPr id="18" name="Textplatzhalter 7">
            <a:extLst>
              <a:ext uri="{FF2B5EF4-FFF2-40B4-BE49-F238E27FC236}">
                <a16:creationId xmlns:a16="http://schemas.microsoft.com/office/drawing/2014/main" id="{8FA1D1ED-F5D8-0BF3-1CAE-E4B5D121E68D}"/>
              </a:ext>
            </a:extLst>
          </p:cNvPr>
          <p:cNvSpPr>
            <a:spLocks noGrp="1"/>
          </p:cNvSpPr>
          <p:nvPr>
            <p:ph type="body" sz="quarter" idx="13" hasCustomPrompt="1"/>
          </p:nvPr>
        </p:nvSpPr>
        <p:spPr bwMode="white">
          <a:xfrm>
            <a:off x="151511" y="4366586"/>
            <a:ext cx="8532812" cy="1692000"/>
          </a:xfrm>
        </p:spPr>
        <p:txBody>
          <a:bodyPr anchor="b" anchorCtr="0"/>
          <a:lstStyle>
            <a:lvl1pPr marL="0" indent="0">
              <a:lnSpc>
                <a:spcPct val="100000"/>
              </a:lnSpc>
              <a:spcBef>
                <a:spcPts val="0"/>
              </a:spcBef>
              <a:spcAft>
                <a:spcPts val="0"/>
              </a:spcAft>
              <a:buNone/>
              <a:defRPr>
                <a:solidFill>
                  <a:schemeClr val="bg1"/>
                </a:solidFill>
                <a:latin typeface="Arial" panose="020B0604020202020204" pitchFamily="34" charset="0"/>
                <a:cs typeface="Arial" panose="020B0604020202020204" pitchFamily="34" charset="0"/>
              </a:defRPr>
            </a:lvl1pPr>
            <a:lvl2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2pPr>
            <a:lvl3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3pPr>
            <a:lvl4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4pPr>
            <a:lvl5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5pPr>
          </a:lstStyle>
          <a:p>
            <a:pPr lvl="0"/>
            <a:r>
              <a:rPr lang="en-US" dirty="0"/>
              <a:t>Edit Master text styles</a:t>
            </a:r>
          </a:p>
        </p:txBody>
      </p:sp>
    </p:spTree>
    <p:extLst>
      <p:ext uri="{BB962C8B-B14F-4D97-AF65-F5344CB8AC3E}">
        <p14:creationId xmlns:p14="http://schemas.microsoft.com/office/powerpoint/2010/main" val="1779516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F4D87-90B4-0B1C-11C3-5BCF04629111}"/>
              </a:ext>
            </a:extLst>
          </p:cNvPr>
          <p:cNvSpPr>
            <a:spLocks noGrp="1"/>
          </p:cNvSpPr>
          <p:nvPr>
            <p:ph type="title"/>
          </p:nvPr>
        </p:nvSpPr>
        <p:spPr/>
        <p:txBody>
          <a:bodyPr/>
          <a:lstStyle>
            <a:lvl1pPr>
              <a:defRPr>
                <a:solidFill>
                  <a:srgbClr val="006936"/>
                </a:solidFill>
              </a:defRPr>
            </a:lvl1pPr>
          </a:lstStyle>
          <a:p>
            <a:r>
              <a:rPr lang="en-GB" dirty="0"/>
              <a:t>Click to edit Master title style</a:t>
            </a:r>
            <a:endParaRPr lang="es-ES_tradnl" dirty="0"/>
          </a:p>
        </p:txBody>
      </p:sp>
      <p:sp>
        <p:nvSpPr>
          <p:cNvPr id="3" name="Date Placeholder 2">
            <a:extLst>
              <a:ext uri="{FF2B5EF4-FFF2-40B4-BE49-F238E27FC236}">
                <a16:creationId xmlns:a16="http://schemas.microsoft.com/office/drawing/2014/main" id="{DA7E06AD-9D40-DCBB-24A6-61D5E2D44C06}"/>
              </a:ext>
            </a:extLst>
          </p:cNvPr>
          <p:cNvSpPr>
            <a:spLocks noGrp="1"/>
          </p:cNvSpPr>
          <p:nvPr>
            <p:ph type="dt" sz="half" idx="10"/>
          </p:nvPr>
        </p:nvSpPr>
        <p:spPr>
          <a:xfrm>
            <a:off x="4724400" y="6310312"/>
            <a:ext cx="2743200" cy="365125"/>
          </a:xfrm>
        </p:spPr>
        <p:txBody>
          <a:bodyPr/>
          <a:lstStyle/>
          <a:p>
            <a:fld id="{4723CD40-2C9E-C140-AAE7-72BBB851090D}" type="datetime1">
              <a:rPr lang="de-DE" smtClean="0"/>
              <a:t>11.01.2024</a:t>
            </a:fld>
            <a:endParaRPr lang="es-ES_tradnl"/>
          </a:p>
        </p:txBody>
      </p:sp>
      <p:sp>
        <p:nvSpPr>
          <p:cNvPr id="5" name="Slide Number Placeholder 4">
            <a:extLst>
              <a:ext uri="{FF2B5EF4-FFF2-40B4-BE49-F238E27FC236}">
                <a16:creationId xmlns:a16="http://schemas.microsoft.com/office/drawing/2014/main" id="{A23EF038-6F49-FF69-7E3D-0BDD321A760A}"/>
              </a:ext>
            </a:extLst>
          </p:cNvPr>
          <p:cNvSpPr>
            <a:spLocks noGrp="1"/>
          </p:cNvSpPr>
          <p:nvPr>
            <p:ph type="sldNum" sz="quarter" idx="12"/>
          </p:nvPr>
        </p:nvSpPr>
        <p:spPr/>
        <p:txBody>
          <a:bodyPr/>
          <a:lstStyle/>
          <a:p>
            <a:fld id="{86187285-8FD8-0B42-9EF1-8B032D8EAAB8}" type="slidenum">
              <a:rPr lang="es-ES_tradnl" smtClean="0"/>
              <a:t>‹Nº›</a:t>
            </a:fld>
            <a:endParaRPr lang="es-ES_tradnl"/>
          </a:p>
        </p:txBody>
      </p:sp>
      <p:pic>
        <p:nvPicPr>
          <p:cNvPr id="6" name="Picture 5">
            <a:extLst>
              <a:ext uri="{FF2B5EF4-FFF2-40B4-BE49-F238E27FC236}">
                <a16:creationId xmlns:a16="http://schemas.microsoft.com/office/drawing/2014/main" id="{3068D0E1-AFE1-79A9-9E41-6E97B2AE1FFB}"/>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Tree>
    <p:extLst>
      <p:ext uri="{BB962C8B-B14F-4D97-AF65-F5344CB8AC3E}">
        <p14:creationId xmlns:p14="http://schemas.microsoft.com/office/powerpoint/2010/main" val="47823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7022FD-5808-795E-7458-8578EFDEDACE}"/>
              </a:ext>
            </a:extLst>
          </p:cNvPr>
          <p:cNvSpPr>
            <a:spLocks noGrp="1"/>
          </p:cNvSpPr>
          <p:nvPr>
            <p:ph type="dt" sz="half" idx="10"/>
          </p:nvPr>
        </p:nvSpPr>
        <p:spPr>
          <a:xfrm>
            <a:off x="4724400" y="6362142"/>
            <a:ext cx="2743200" cy="365125"/>
          </a:xfrm>
        </p:spPr>
        <p:txBody>
          <a:bodyPr/>
          <a:lstStyle/>
          <a:p>
            <a:fld id="{7637C48B-ABAE-264E-AE00-45708B44AD3C}" type="datetime1">
              <a:rPr lang="de-DE" smtClean="0"/>
              <a:t>11.01.2024</a:t>
            </a:fld>
            <a:endParaRPr lang="es-ES_tradnl"/>
          </a:p>
        </p:txBody>
      </p:sp>
      <p:sp>
        <p:nvSpPr>
          <p:cNvPr id="4" name="Slide Number Placeholder 3">
            <a:extLst>
              <a:ext uri="{FF2B5EF4-FFF2-40B4-BE49-F238E27FC236}">
                <a16:creationId xmlns:a16="http://schemas.microsoft.com/office/drawing/2014/main" id="{F0DA1238-9C87-2B97-FDA5-70B20A364CE8}"/>
              </a:ext>
            </a:extLst>
          </p:cNvPr>
          <p:cNvSpPr>
            <a:spLocks noGrp="1"/>
          </p:cNvSpPr>
          <p:nvPr>
            <p:ph type="sldNum" sz="quarter" idx="12"/>
          </p:nvPr>
        </p:nvSpPr>
        <p:spPr/>
        <p:txBody>
          <a:bodyPr/>
          <a:lstStyle/>
          <a:p>
            <a:fld id="{86187285-8FD8-0B42-9EF1-8B032D8EAAB8}" type="slidenum">
              <a:rPr lang="es-ES_tradnl" smtClean="0"/>
              <a:t>‹Nº›</a:t>
            </a:fld>
            <a:endParaRPr lang="es-ES_tradnl"/>
          </a:p>
        </p:txBody>
      </p:sp>
      <p:pic>
        <p:nvPicPr>
          <p:cNvPr id="5" name="Picture 4">
            <a:extLst>
              <a:ext uri="{FF2B5EF4-FFF2-40B4-BE49-F238E27FC236}">
                <a16:creationId xmlns:a16="http://schemas.microsoft.com/office/drawing/2014/main" id="{402A609C-C99E-CF40-B876-33ACDED11488}"/>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Tree>
    <p:extLst>
      <p:ext uri="{BB962C8B-B14F-4D97-AF65-F5344CB8AC3E}">
        <p14:creationId xmlns:p14="http://schemas.microsoft.com/office/powerpoint/2010/main" val="10267299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CAE09-D634-1007-B152-2F57B7D431B4}"/>
              </a:ext>
            </a:extLst>
          </p:cNvPr>
          <p:cNvSpPr>
            <a:spLocks noGrp="1"/>
          </p:cNvSpPr>
          <p:nvPr>
            <p:ph type="title"/>
          </p:nvPr>
        </p:nvSpPr>
        <p:spPr>
          <a:xfrm>
            <a:off x="839788" y="457200"/>
            <a:ext cx="10590212" cy="1005840"/>
          </a:xfrm>
        </p:spPr>
        <p:txBody>
          <a:bodyPr anchor="b"/>
          <a:lstStyle>
            <a:lvl1pPr>
              <a:defRPr sz="3200">
                <a:solidFill>
                  <a:srgbClr val="006936"/>
                </a:solidFill>
              </a:defRPr>
            </a:lvl1pPr>
          </a:lstStyle>
          <a:p>
            <a:r>
              <a:rPr lang="en-GB" dirty="0"/>
              <a:t>Click to edit Master title style</a:t>
            </a:r>
            <a:endParaRPr lang="es-ES_tradnl" dirty="0"/>
          </a:p>
        </p:txBody>
      </p:sp>
      <p:sp>
        <p:nvSpPr>
          <p:cNvPr id="3" name="Content Placeholder 2">
            <a:extLst>
              <a:ext uri="{FF2B5EF4-FFF2-40B4-BE49-F238E27FC236}">
                <a16:creationId xmlns:a16="http://schemas.microsoft.com/office/drawing/2014/main" id="{F8540917-DD42-3215-89F6-0BE9B6394847}"/>
              </a:ext>
            </a:extLst>
          </p:cNvPr>
          <p:cNvSpPr>
            <a:spLocks noGrp="1"/>
          </p:cNvSpPr>
          <p:nvPr>
            <p:ph idx="1"/>
          </p:nvPr>
        </p:nvSpPr>
        <p:spPr>
          <a:xfrm>
            <a:off x="3524596" y="1695797"/>
            <a:ext cx="7905404" cy="4165254"/>
          </a:xfrm>
        </p:spPr>
        <p:txBody>
          <a:bodyPr/>
          <a:lstStyle>
            <a:lvl1pPr marL="0" indent="0">
              <a:buNone/>
              <a:defRPr sz="3200">
                <a:solidFill>
                  <a:srgbClr val="006936"/>
                </a:solidFill>
              </a:defRPr>
            </a:lvl1pPr>
            <a:lvl2pPr marL="457200" indent="0">
              <a:buNone/>
              <a:defRPr sz="2800">
                <a:solidFill>
                  <a:schemeClr val="tx1"/>
                </a:solidFill>
              </a:defRPr>
            </a:lvl2pPr>
            <a:lvl3pPr marL="914400" indent="0">
              <a:buNone/>
              <a:defRPr sz="2400">
                <a:solidFill>
                  <a:schemeClr val="tx1"/>
                </a:solidFill>
              </a:defRPr>
            </a:lvl3pPr>
            <a:lvl4pPr marL="1371600" indent="0">
              <a:buNone/>
              <a:defRPr sz="2000">
                <a:solidFill>
                  <a:schemeClr val="tx1"/>
                </a:solidFill>
              </a:defRPr>
            </a:lvl4pPr>
            <a:lvl5pPr marL="1828800" indent="0">
              <a:buNone/>
              <a:defRPr sz="2000">
                <a:solidFill>
                  <a:schemeClr val="tx1"/>
                </a:solidFill>
              </a:defRPr>
            </a:lvl5pPr>
            <a:lvl6pPr>
              <a:defRPr sz="2000"/>
            </a:lvl6pPr>
            <a:lvl7pPr>
              <a:defRPr sz="2000"/>
            </a:lvl7pPr>
            <a:lvl8pPr>
              <a:defRPr sz="2000"/>
            </a:lvl8pPr>
            <a:lvl9pPr>
              <a:defRPr sz="2000"/>
            </a:lvl9pPr>
          </a:lstStyle>
          <a:p>
            <a:pPr lvl="0"/>
            <a:endParaRPr lang="en-GB" dirty="0"/>
          </a:p>
        </p:txBody>
      </p:sp>
      <p:sp>
        <p:nvSpPr>
          <p:cNvPr id="4" name="Text Placeholder 3">
            <a:extLst>
              <a:ext uri="{FF2B5EF4-FFF2-40B4-BE49-F238E27FC236}">
                <a16:creationId xmlns:a16="http://schemas.microsoft.com/office/drawing/2014/main" id="{B4D178A5-2774-4BED-BB3E-FB788C9B62AE}"/>
              </a:ext>
            </a:extLst>
          </p:cNvPr>
          <p:cNvSpPr>
            <a:spLocks noGrp="1"/>
          </p:cNvSpPr>
          <p:nvPr>
            <p:ph type="body" sz="half" idx="2"/>
          </p:nvPr>
        </p:nvSpPr>
        <p:spPr>
          <a:xfrm>
            <a:off x="839788" y="1695797"/>
            <a:ext cx="2560117" cy="1371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D5A0CC1-F66A-7A69-3B37-0D93F44A7497}"/>
              </a:ext>
            </a:extLst>
          </p:cNvPr>
          <p:cNvSpPr>
            <a:spLocks noGrp="1"/>
          </p:cNvSpPr>
          <p:nvPr>
            <p:ph type="dt" sz="half" idx="10"/>
          </p:nvPr>
        </p:nvSpPr>
        <p:spPr>
          <a:xfrm>
            <a:off x="4724400" y="6321948"/>
            <a:ext cx="2743200" cy="365125"/>
          </a:xfrm>
        </p:spPr>
        <p:txBody>
          <a:bodyPr/>
          <a:lstStyle/>
          <a:p>
            <a:fld id="{90FC712D-FACC-A54E-A525-701DE29FC062}" type="datetime1">
              <a:rPr lang="de-DE" smtClean="0"/>
              <a:t>11.01.2024</a:t>
            </a:fld>
            <a:endParaRPr lang="es-ES_tradnl"/>
          </a:p>
        </p:txBody>
      </p:sp>
      <p:sp>
        <p:nvSpPr>
          <p:cNvPr id="7" name="Slide Number Placeholder 6">
            <a:extLst>
              <a:ext uri="{FF2B5EF4-FFF2-40B4-BE49-F238E27FC236}">
                <a16:creationId xmlns:a16="http://schemas.microsoft.com/office/drawing/2014/main" id="{0C7EC80D-B0F8-DC28-58D2-33BA96DC7C8E}"/>
              </a:ext>
            </a:extLst>
          </p:cNvPr>
          <p:cNvSpPr>
            <a:spLocks noGrp="1"/>
          </p:cNvSpPr>
          <p:nvPr>
            <p:ph type="sldNum" sz="quarter" idx="12"/>
          </p:nvPr>
        </p:nvSpPr>
        <p:spPr/>
        <p:txBody>
          <a:bodyPr/>
          <a:lstStyle/>
          <a:p>
            <a:fld id="{86187285-8FD8-0B42-9EF1-8B032D8EAAB8}" type="slidenum">
              <a:rPr lang="es-ES_tradnl" smtClean="0"/>
              <a:t>‹Nº›</a:t>
            </a:fld>
            <a:endParaRPr lang="es-ES_tradnl"/>
          </a:p>
        </p:txBody>
      </p:sp>
      <p:pic>
        <p:nvPicPr>
          <p:cNvPr id="8" name="Picture 7">
            <a:extLst>
              <a:ext uri="{FF2B5EF4-FFF2-40B4-BE49-F238E27FC236}">
                <a16:creationId xmlns:a16="http://schemas.microsoft.com/office/drawing/2014/main" id="{85527443-F055-D573-CD7E-A8EB78B0AB4D}"/>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Tree>
    <p:extLst>
      <p:ext uri="{BB962C8B-B14F-4D97-AF65-F5344CB8AC3E}">
        <p14:creationId xmlns:p14="http://schemas.microsoft.com/office/powerpoint/2010/main" val="17601631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4B821-DDD8-EFA7-1D8C-238974F7AD78}"/>
              </a:ext>
            </a:extLst>
          </p:cNvPr>
          <p:cNvSpPr>
            <a:spLocks noGrp="1"/>
          </p:cNvSpPr>
          <p:nvPr>
            <p:ph type="title"/>
          </p:nvPr>
        </p:nvSpPr>
        <p:spPr>
          <a:xfrm>
            <a:off x="839788" y="457200"/>
            <a:ext cx="3932237" cy="1600200"/>
          </a:xfrm>
        </p:spPr>
        <p:txBody>
          <a:bodyPr anchor="b"/>
          <a:lstStyle>
            <a:lvl1pPr>
              <a:defRPr sz="3200">
                <a:solidFill>
                  <a:srgbClr val="006936"/>
                </a:solidFill>
              </a:defRPr>
            </a:lvl1pPr>
          </a:lstStyle>
          <a:p>
            <a:r>
              <a:rPr lang="en-GB"/>
              <a:t>Click to edit Master title style</a:t>
            </a:r>
            <a:endParaRPr lang="es-ES_tradnl"/>
          </a:p>
        </p:txBody>
      </p:sp>
      <p:sp>
        <p:nvSpPr>
          <p:cNvPr id="3" name="Picture Placeholder 2">
            <a:extLst>
              <a:ext uri="{FF2B5EF4-FFF2-40B4-BE49-F238E27FC236}">
                <a16:creationId xmlns:a16="http://schemas.microsoft.com/office/drawing/2014/main" id="{EE940DFA-B43F-197B-A0C7-0CE6B135A4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Text Placeholder 3">
            <a:extLst>
              <a:ext uri="{FF2B5EF4-FFF2-40B4-BE49-F238E27FC236}">
                <a16:creationId xmlns:a16="http://schemas.microsoft.com/office/drawing/2014/main" id="{7231629B-9561-49DB-E903-4D0579A8CF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E0DCE69-EB65-2FA9-56F9-8F3B6D79E9EB}"/>
              </a:ext>
            </a:extLst>
          </p:cNvPr>
          <p:cNvSpPr>
            <a:spLocks noGrp="1"/>
          </p:cNvSpPr>
          <p:nvPr>
            <p:ph type="dt" sz="half" idx="10"/>
          </p:nvPr>
        </p:nvSpPr>
        <p:spPr>
          <a:xfrm>
            <a:off x="4724400" y="6356350"/>
            <a:ext cx="2743200" cy="365125"/>
          </a:xfrm>
        </p:spPr>
        <p:txBody>
          <a:bodyPr/>
          <a:lstStyle/>
          <a:p>
            <a:fld id="{9D736082-4F3C-E540-97D0-5DF4EDB5494A}" type="datetime1">
              <a:rPr lang="de-DE" smtClean="0"/>
              <a:t>11.01.2024</a:t>
            </a:fld>
            <a:endParaRPr lang="es-ES_tradnl"/>
          </a:p>
        </p:txBody>
      </p:sp>
      <p:sp>
        <p:nvSpPr>
          <p:cNvPr id="7" name="Slide Number Placeholder 6">
            <a:extLst>
              <a:ext uri="{FF2B5EF4-FFF2-40B4-BE49-F238E27FC236}">
                <a16:creationId xmlns:a16="http://schemas.microsoft.com/office/drawing/2014/main" id="{A93A6E0D-FFDF-DF47-00C3-65288E16DB4D}"/>
              </a:ext>
            </a:extLst>
          </p:cNvPr>
          <p:cNvSpPr>
            <a:spLocks noGrp="1"/>
          </p:cNvSpPr>
          <p:nvPr>
            <p:ph type="sldNum" sz="quarter" idx="12"/>
          </p:nvPr>
        </p:nvSpPr>
        <p:spPr/>
        <p:txBody>
          <a:bodyPr/>
          <a:lstStyle/>
          <a:p>
            <a:fld id="{86187285-8FD8-0B42-9EF1-8B032D8EAAB8}" type="slidenum">
              <a:rPr lang="es-ES_tradnl" smtClean="0"/>
              <a:t>‹Nº›</a:t>
            </a:fld>
            <a:endParaRPr lang="es-ES_tradnl"/>
          </a:p>
        </p:txBody>
      </p:sp>
      <p:pic>
        <p:nvPicPr>
          <p:cNvPr id="8" name="Picture 7">
            <a:extLst>
              <a:ext uri="{FF2B5EF4-FFF2-40B4-BE49-F238E27FC236}">
                <a16:creationId xmlns:a16="http://schemas.microsoft.com/office/drawing/2014/main" id="{B13E7EE3-FECA-B6FE-2BA9-8346F085C7A8}"/>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Tree>
    <p:extLst>
      <p:ext uri="{BB962C8B-B14F-4D97-AF65-F5344CB8AC3E}">
        <p14:creationId xmlns:p14="http://schemas.microsoft.com/office/powerpoint/2010/main" val="2394419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8DEED-60C2-DA47-90B2-3328E27C9254}"/>
              </a:ext>
            </a:extLst>
          </p:cNvPr>
          <p:cNvSpPr>
            <a:spLocks noGrp="1"/>
          </p:cNvSpPr>
          <p:nvPr>
            <p:ph type="title"/>
          </p:nvPr>
        </p:nvSpPr>
        <p:spPr/>
        <p:txBody>
          <a:bodyPr/>
          <a:lstStyle>
            <a:lvl1pPr>
              <a:defRPr>
                <a:solidFill>
                  <a:srgbClr val="006936"/>
                </a:solidFill>
              </a:defRPr>
            </a:lvl1pPr>
          </a:lstStyle>
          <a:p>
            <a:r>
              <a:rPr lang="en-GB"/>
              <a:t>Click to edit Master title style</a:t>
            </a:r>
            <a:endParaRPr lang="es-ES_tradnl"/>
          </a:p>
        </p:txBody>
      </p:sp>
      <p:sp>
        <p:nvSpPr>
          <p:cNvPr id="3" name="Vertical Text Placeholder 2">
            <a:extLst>
              <a:ext uri="{FF2B5EF4-FFF2-40B4-BE49-F238E27FC236}">
                <a16:creationId xmlns:a16="http://schemas.microsoft.com/office/drawing/2014/main" id="{94E712BD-104E-98A3-31CB-924F8DA78820}"/>
              </a:ext>
            </a:extLst>
          </p:cNvPr>
          <p:cNvSpPr>
            <a:spLocks noGrp="1"/>
          </p:cNvSpPr>
          <p:nvPr>
            <p:ph type="body" orient="vert" idx="1"/>
          </p:nvPr>
        </p:nvSpPr>
        <p:spPr/>
        <p:txBody>
          <a:bodyPr vert="eaVert"/>
          <a:lstStyle>
            <a:lvl1pPr>
              <a:defRPr>
                <a:solidFill>
                  <a:srgbClr val="006936"/>
                </a:solidFill>
              </a:defRPr>
            </a:lvl1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
        <p:nvSpPr>
          <p:cNvPr id="4" name="Date Placeholder 3">
            <a:extLst>
              <a:ext uri="{FF2B5EF4-FFF2-40B4-BE49-F238E27FC236}">
                <a16:creationId xmlns:a16="http://schemas.microsoft.com/office/drawing/2014/main" id="{8AE04958-B851-6175-F792-FE56F451C636}"/>
              </a:ext>
            </a:extLst>
          </p:cNvPr>
          <p:cNvSpPr>
            <a:spLocks noGrp="1"/>
          </p:cNvSpPr>
          <p:nvPr>
            <p:ph type="dt" sz="half" idx="10"/>
          </p:nvPr>
        </p:nvSpPr>
        <p:spPr>
          <a:xfrm>
            <a:off x="4724400" y="6372190"/>
            <a:ext cx="2743200" cy="365125"/>
          </a:xfrm>
        </p:spPr>
        <p:txBody>
          <a:bodyPr/>
          <a:lstStyle/>
          <a:p>
            <a:fld id="{0CA33833-74CF-0C4A-A000-05F7883D5EAD}" type="datetime1">
              <a:rPr lang="de-DE" smtClean="0"/>
              <a:t>11.01.2024</a:t>
            </a:fld>
            <a:endParaRPr lang="es-ES_tradnl"/>
          </a:p>
        </p:txBody>
      </p:sp>
      <p:sp>
        <p:nvSpPr>
          <p:cNvPr id="6" name="Slide Number Placeholder 5">
            <a:extLst>
              <a:ext uri="{FF2B5EF4-FFF2-40B4-BE49-F238E27FC236}">
                <a16:creationId xmlns:a16="http://schemas.microsoft.com/office/drawing/2014/main" id="{E41DC25D-522B-8BF3-25DE-4951342DDDC8}"/>
              </a:ext>
            </a:extLst>
          </p:cNvPr>
          <p:cNvSpPr>
            <a:spLocks noGrp="1"/>
          </p:cNvSpPr>
          <p:nvPr>
            <p:ph type="sldNum" sz="quarter" idx="12"/>
          </p:nvPr>
        </p:nvSpPr>
        <p:spPr/>
        <p:txBody>
          <a:bodyPr/>
          <a:lstStyle/>
          <a:p>
            <a:fld id="{86187285-8FD8-0B42-9EF1-8B032D8EAAB8}" type="slidenum">
              <a:rPr lang="es-ES_tradnl" smtClean="0"/>
              <a:t>‹Nº›</a:t>
            </a:fld>
            <a:endParaRPr lang="es-ES_tradnl"/>
          </a:p>
        </p:txBody>
      </p:sp>
      <p:pic>
        <p:nvPicPr>
          <p:cNvPr id="7" name="Picture 6">
            <a:extLst>
              <a:ext uri="{FF2B5EF4-FFF2-40B4-BE49-F238E27FC236}">
                <a16:creationId xmlns:a16="http://schemas.microsoft.com/office/drawing/2014/main" id="{BB46EACA-9699-354A-0B89-34D361CE5725}"/>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Tree>
    <p:extLst>
      <p:ext uri="{BB962C8B-B14F-4D97-AF65-F5344CB8AC3E}">
        <p14:creationId xmlns:p14="http://schemas.microsoft.com/office/powerpoint/2010/main" val="6624640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3F682D-EC8A-6377-5812-940A7CCB4ABA}"/>
              </a:ext>
            </a:extLst>
          </p:cNvPr>
          <p:cNvSpPr>
            <a:spLocks noGrp="1"/>
          </p:cNvSpPr>
          <p:nvPr>
            <p:ph type="title" orient="vert"/>
          </p:nvPr>
        </p:nvSpPr>
        <p:spPr>
          <a:xfrm>
            <a:off x="8724900" y="365125"/>
            <a:ext cx="2628900" cy="5811838"/>
          </a:xfrm>
        </p:spPr>
        <p:txBody>
          <a:bodyPr vert="eaVert"/>
          <a:lstStyle>
            <a:lvl1pPr>
              <a:defRPr>
                <a:solidFill>
                  <a:srgbClr val="006936"/>
                </a:solidFill>
              </a:defRPr>
            </a:lvl1pPr>
          </a:lstStyle>
          <a:p>
            <a:r>
              <a:rPr lang="en-GB"/>
              <a:t>Click to edit Master title style</a:t>
            </a:r>
            <a:endParaRPr lang="es-ES_tradnl"/>
          </a:p>
        </p:txBody>
      </p:sp>
      <p:sp>
        <p:nvSpPr>
          <p:cNvPr id="3" name="Vertical Text Placeholder 2">
            <a:extLst>
              <a:ext uri="{FF2B5EF4-FFF2-40B4-BE49-F238E27FC236}">
                <a16:creationId xmlns:a16="http://schemas.microsoft.com/office/drawing/2014/main" id="{05BD21E8-7524-16E1-309F-C4FB6C15D8EB}"/>
              </a:ext>
            </a:extLst>
          </p:cNvPr>
          <p:cNvSpPr>
            <a:spLocks noGrp="1"/>
          </p:cNvSpPr>
          <p:nvPr>
            <p:ph type="body" orient="vert" idx="1"/>
          </p:nvPr>
        </p:nvSpPr>
        <p:spPr>
          <a:xfrm>
            <a:off x="838200" y="365125"/>
            <a:ext cx="7734300" cy="5811838"/>
          </a:xfrm>
        </p:spPr>
        <p:txBody>
          <a:bodyPr vert="eaVert"/>
          <a:lstStyle>
            <a:lvl1pPr>
              <a:defRPr>
                <a:solidFill>
                  <a:srgbClr val="006936"/>
                </a:solidFill>
              </a:defRPr>
            </a:lvl1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
        <p:nvSpPr>
          <p:cNvPr id="4" name="Date Placeholder 3">
            <a:extLst>
              <a:ext uri="{FF2B5EF4-FFF2-40B4-BE49-F238E27FC236}">
                <a16:creationId xmlns:a16="http://schemas.microsoft.com/office/drawing/2014/main" id="{942487BF-B067-BE89-1F3D-73C03F381E67}"/>
              </a:ext>
            </a:extLst>
          </p:cNvPr>
          <p:cNvSpPr>
            <a:spLocks noGrp="1"/>
          </p:cNvSpPr>
          <p:nvPr>
            <p:ph type="dt" sz="half" idx="10"/>
          </p:nvPr>
        </p:nvSpPr>
        <p:spPr>
          <a:xfrm>
            <a:off x="4724400" y="6372190"/>
            <a:ext cx="2743200" cy="365125"/>
          </a:xfrm>
        </p:spPr>
        <p:txBody>
          <a:bodyPr/>
          <a:lstStyle/>
          <a:p>
            <a:fld id="{2B0C7413-3664-9549-883F-681359F5BB04}" type="datetime1">
              <a:rPr lang="de-DE" smtClean="0"/>
              <a:t>11.01.2024</a:t>
            </a:fld>
            <a:endParaRPr lang="es-ES_tradnl"/>
          </a:p>
        </p:txBody>
      </p:sp>
      <p:sp>
        <p:nvSpPr>
          <p:cNvPr id="6" name="Slide Number Placeholder 5">
            <a:extLst>
              <a:ext uri="{FF2B5EF4-FFF2-40B4-BE49-F238E27FC236}">
                <a16:creationId xmlns:a16="http://schemas.microsoft.com/office/drawing/2014/main" id="{262DF17E-A71C-8A3C-6809-683AA960709C}"/>
              </a:ext>
            </a:extLst>
          </p:cNvPr>
          <p:cNvSpPr>
            <a:spLocks noGrp="1"/>
          </p:cNvSpPr>
          <p:nvPr>
            <p:ph type="sldNum" sz="quarter" idx="12"/>
          </p:nvPr>
        </p:nvSpPr>
        <p:spPr/>
        <p:txBody>
          <a:bodyPr/>
          <a:lstStyle/>
          <a:p>
            <a:fld id="{86187285-8FD8-0B42-9EF1-8B032D8EAAB8}" type="slidenum">
              <a:rPr lang="es-ES_tradnl" smtClean="0"/>
              <a:t>‹Nº›</a:t>
            </a:fld>
            <a:endParaRPr lang="es-ES_tradnl"/>
          </a:p>
        </p:txBody>
      </p:sp>
      <p:pic>
        <p:nvPicPr>
          <p:cNvPr id="7" name="Picture 6">
            <a:extLst>
              <a:ext uri="{FF2B5EF4-FFF2-40B4-BE49-F238E27FC236}">
                <a16:creationId xmlns:a16="http://schemas.microsoft.com/office/drawing/2014/main" id="{13C2F451-A5C6-CB45-DE03-21DC1314FC66}"/>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Tree>
    <p:extLst>
      <p:ext uri="{BB962C8B-B14F-4D97-AF65-F5344CB8AC3E}">
        <p14:creationId xmlns:p14="http://schemas.microsoft.com/office/powerpoint/2010/main" val="21896992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006936"/>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BDED2D-8A12-E8AC-7A2C-E8B6B8AF50D9}"/>
              </a:ext>
            </a:extLst>
          </p:cNvPr>
          <p:cNvPicPr>
            <a:picLocks noChangeAspect="1"/>
          </p:cNvPicPr>
          <p:nvPr userDrawn="1"/>
        </p:nvPicPr>
        <p:blipFill rotWithShape="1">
          <a:blip r:embed="rId2">
            <a:lum bright="100000" contrast="-14000"/>
          </a:blip>
          <a:srcRect l="11992" t="42342" r="12408" b="40771"/>
          <a:stretch/>
        </p:blipFill>
        <p:spPr>
          <a:xfrm>
            <a:off x="51955" y="114300"/>
            <a:ext cx="1859973" cy="415475"/>
          </a:xfrm>
          <a:prstGeom prst="rect">
            <a:avLst/>
          </a:prstGeom>
        </p:spPr>
      </p:pic>
      <p:sp>
        <p:nvSpPr>
          <p:cNvPr id="16" name="Titel 1">
            <a:extLst>
              <a:ext uri="{FF2B5EF4-FFF2-40B4-BE49-F238E27FC236}">
                <a16:creationId xmlns:a16="http://schemas.microsoft.com/office/drawing/2014/main" id="{170CF25E-ABDA-D86C-82C0-4D87926E1877}"/>
              </a:ext>
            </a:extLst>
          </p:cNvPr>
          <p:cNvSpPr>
            <a:spLocks noGrp="1"/>
          </p:cNvSpPr>
          <p:nvPr>
            <p:ph type="ctrTitle"/>
          </p:nvPr>
        </p:nvSpPr>
        <p:spPr bwMode="white">
          <a:xfrm>
            <a:off x="425450" y="2709000"/>
            <a:ext cx="11341100" cy="1440000"/>
          </a:xfrm>
        </p:spPr>
        <p:txBody>
          <a:bodyPr anchor="t" anchorCtr="0"/>
          <a:lstStyle>
            <a:lvl1pPr algn="ctr">
              <a:lnSpc>
                <a:spcPct val="100000"/>
              </a:lnSpc>
              <a:defRPr sz="4800">
                <a:solidFill>
                  <a:schemeClr val="bg2"/>
                </a:solidFill>
              </a:defRPr>
            </a:lvl1pPr>
          </a:lstStyle>
          <a:p>
            <a:r>
              <a:rPr lang="en-GB" dirty="0"/>
              <a:t>Click to edit Master title style</a:t>
            </a:r>
            <a:endParaRPr lang="de-DE" dirty="0"/>
          </a:p>
        </p:txBody>
      </p:sp>
    </p:spTree>
    <p:extLst>
      <p:ext uri="{BB962C8B-B14F-4D97-AF65-F5344CB8AC3E}">
        <p14:creationId xmlns:p14="http://schemas.microsoft.com/office/powerpoint/2010/main" val="565050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006936"/>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BDED2D-8A12-E8AC-7A2C-E8B6B8AF50D9}"/>
              </a:ext>
            </a:extLst>
          </p:cNvPr>
          <p:cNvPicPr>
            <a:picLocks noChangeAspect="1"/>
          </p:cNvPicPr>
          <p:nvPr userDrawn="1"/>
        </p:nvPicPr>
        <p:blipFill rotWithShape="1">
          <a:blip r:embed="rId2">
            <a:lum bright="100000" contrast="-14000"/>
          </a:blip>
          <a:srcRect l="11992" t="42342" r="12408" b="40771"/>
          <a:stretch/>
        </p:blipFill>
        <p:spPr>
          <a:xfrm>
            <a:off x="51955" y="114300"/>
            <a:ext cx="3067076" cy="685114"/>
          </a:xfrm>
          <a:prstGeom prst="rect">
            <a:avLst/>
          </a:prstGeom>
        </p:spPr>
      </p:pic>
      <p:sp>
        <p:nvSpPr>
          <p:cNvPr id="16" name="Titel 1">
            <a:extLst>
              <a:ext uri="{FF2B5EF4-FFF2-40B4-BE49-F238E27FC236}">
                <a16:creationId xmlns:a16="http://schemas.microsoft.com/office/drawing/2014/main" id="{170CF25E-ABDA-D86C-82C0-4D87926E1877}"/>
              </a:ext>
            </a:extLst>
          </p:cNvPr>
          <p:cNvSpPr>
            <a:spLocks noGrp="1"/>
          </p:cNvSpPr>
          <p:nvPr>
            <p:ph type="ctrTitle" hasCustomPrompt="1"/>
          </p:nvPr>
        </p:nvSpPr>
        <p:spPr bwMode="white">
          <a:xfrm>
            <a:off x="151511" y="1398868"/>
            <a:ext cx="7806784" cy="1440000"/>
          </a:xfrm>
        </p:spPr>
        <p:txBody>
          <a:bodyPr anchor="t" anchorCtr="0"/>
          <a:lstStyle>
            <a:lvl1pPr algn="l">
              <a:lnSpc>
                <a:spcPct val="100000"/>
              </a:lnSpc>
              <a:defRPr sz="4800">
                <a:solidFill>
                  <a:schemeClr val="bg2"/>
                </a:solidFill>
              </a:defRPr>
            </a:lvl1pPr>
          </a:lstStyle>
          <a:p>
            <a:r>
              <a:rPr lang="es-ES_tradnl" dirty="0"/>
              <a:t>Título de proyecto: con foto del proyecto</a:t>
            </a:r>
            <a:endParaRPr lang="de-DE" dirty="0"/>
          </a:p>
        </p:txBody>
      </p:sp>
      <p:sp>
        <p:nvSpPr>
          <p:cNvPr id="17" name="Untertitel 2">
            <a:extLst>
              <a:ext uri="{FF2B5EF4-FFF2-40B4-BE49-F238E27FC236}">
                <a16:creationId xmlns:a16="http://schemas.microsoft.com/office/drawing/2014/main" id="{41A49D48-BEA2-5026-0B04-C5187879F44F}"/>
              </a:ext>
            </a:extLst>
          </p:cNvPr>
          <p:cNvSpPr>
            <a:spLocks noGrp="1"/>
          </p:cNvSpPr>
          <p:nvPr>
            <p:ph type="subTitle" idx="1" hasCustomPrompt="1"/>
          </p:nvPr>
        </p:nvSpPr>
        <p:spPr bwMode="white">
          <a:xfrm>
            <a:off x="151511" y="2946680"/>
            <a:ext cx="7806784" cy="972000"/>
          </a:xfrm>
          <a:noFill/>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Nombre</a:t>
            </a:r>
            <a:r>
              <a:rPr lang="en-US" dirty="0"/>
              <a:t> del </a:t>
            </a:r>
            <a:r>
              <a:rPr lang="en-US" dirty="0" err="1"/>
              <a:t>estudiante</a:t>
            </a:r>
            <a:endParaRPr lang="de-DE" dirty="0"/>
          </a:p>
        </p:txBody>
      </p:sp>
      <p:sp>
        <p:nvSpPr>
          <p:cNvPr id="18" name="Textplatzhalter 7">
            <a:extLst>
              <a:ext uri="{FF2B5EF4-FFF2-40B4-BE49-F238E27FC236}">
                <a16:creationId xmlns:a16="http://schemas.microsoft.com/office/drawing/2014/main" id="{8FA1D1ED-F5D8-0BF3-1CAE-E4B5D121E68D}"/>
              </a:ext>
            </a:extLst>
          </p:cNvPr>
          <p:cNvSpPr>
            <a:spLocks noGrp="1"/>
          </p:cNvSpPr>
          <p:nvPr>
            <p:ph type="body" sz="quarter" idx="13"/>
          </p:nvPr>
        </p:nvSpPr>
        <p:spPr bwMode="white">
          <a:xfrm>
            <a:off x="151511" y="4366586"/>
            <a:ext cx="7806784" cy="1692000"/>
          </a:xfrm>
        </p:spPr>
        <p:txBody>
          <a:bodyPr anchor="b" anchorCtr="0"/>
          <a:lstStyle>
            <a:lvl1pPr marL="0" indent="0">
              <a:lnSpc>
                <a:spcPct val="100000"/>
              </a:lnSpc>
              <a:spcBef>
                <a:spcPts val="0"/>
              </a:spcBef>
              <a:spcAft>
                <a:spcPts val="0"/>
              </a:spcAft>
              <a:buNone/>
              <a:defRPr>
                <a:solidFill>
                  <a:schemeClr val="bg1"/>
                </a:solidFill>
                <a:latin typeface="Arial" panose="020B0604020202020204" pitchFamily="34" charset="0"/>
                <a:cs typeface="Arial" panose="020B0604020202020204" pitchFamily="34" charset="0"/>
              </a:defRPr>
            </a:lvl1pPr>
            <a:lvl2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2pPr>
            <a:lvl3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3pPr>
            <a:lvl4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4pPr>
            <a:lvl5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5pPr>
          </a:lstStyle>
          <a:p>
            <a:pPr lvl="0"/>
            <a:r>
              <a:rPr lang="en-US"/>
              <a:t>Edit Master text styles</a:t>
            </a:r>
          </a:p>
        </p:txBody>
      </p:sp>
      <p:sp>
        <p:nvSpPr>
          <p:cNvPr id="2" name="Rectangle 1">
            <a:extLst>
              <a:ext uri="{FF2B5EF4-FFF2-40B4-BE49-F238E27FC236}">
                <a16:creationId xmlns:a16="http://schemas.microsoft.com/office/drawing/2014/main" id="{49F4BD2A-3AF2-0CAC-5075-8E186E5E8259}"/>
              </a:ext>
            </a:extLst>
          </p:cNvPr>
          <p:cNvSpPr/>
          <p:nvPr userDrawn="1"/>
        </p:nvSpPr>
        <p:spPr>
          <a:xfrm>
            <a:off x="8028633" y="0"/>
            <a:ext cx="4163367"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 name="Picture Placeholder 2">
            <a:extLst>
              <a:ext uri="{FF2B5EF4-FFF2-40B4-BE49-F238E27FC236}">
                <a16:creationId xmlns:a16="http://schemas.microsoft.com/office/drawing/2014/main" id="{53B19F1B-3E15-41CF-A818-8FB29272B9DE}"/>
              </a:ext>
            </a:extLst>
          </p:cNvPr>
          <p:cNvSpPr>
            <a:spLocks noGrp="1"/>
          </p:cNvSpPr>
          <p:nvPr>
            <p:ph type="pic" idx="14"/>
          </p:nvPr>
        </p:nvSpPr>
        <p:spPr>
          <a:xfrm>
            <a:off x="8048756" y="0"/>
            <a:ext cx="4143244"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dirty="0"/>
          </a:p>
        </p:txBody>
      </p:sp>
    </p:spTree>
    <p:extLst>
      <p:ext uri="{BB962C8B-B14F-4D97-AF65-F5344CB8AC3E}">
        <p14:creationId xmlns:p14="http://schemas.microsoft.com/office/powerpoint/2010/main" val="1453351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90C11F">
            <a:alpha val="72919"/>
          </a:srgbClr>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2EB0235-C527-825E-ACB3-9BEE190AA8FB}"/>
              </a:ext>
            </a:extLst>
          </p:cNvPr>
          <p:cNvSpPr>
            <a:spLocks noGrp="1"/>
          </p:cNvSpPr>
          <p:nvPr>
            <p:ph type="dt" sz="half" idx="10"/>
          </p:nvPr>
        </p:nvSpPr>
        <p:spPr>
          <a:xfrm>
            <a:off x="4718050" y="6356350"/>
            <a:ext cx="2743200" cy="365125"/>
          </a:xfrm>
        </p:spPr>
        <p:txBody>
          <a:bodyPr/>
          <a:lstStyle/>
          <a:p>
            <a:fld id="{390B75EC-786A-5746-887E-9BE3C8744893}" type="datetime1">
              <a:rPr lang="de-DE" smtClean="0"/>
              <a:t>11.01.2024</a:t>
            </a:fld>
            <a:endParaRPr lang="es-ES_tradnl" dirty="0"/>
          </a:p>
        </p:txBody>
      </p:sp>
      <p:sp>
        <p:nvSpPr>
          <p:cNvPr id="6" name="Slide Number Placeholder 5">
            <a:extLst>
              <a:ext uri="{FF2B5EF4-FFF2-40B4-BE49-F238E27FC236}">
                <a16:creationId xmlns:a16="http://schemas.microsoft.com/office/drawing/2014/main" id="{B5A3FAAC-118E-863E-3B6E-02CEA16D7A26}"/>
              </a:ext>
            </a:extLst>
          </p:cNvPr>
          <p:cNvSpPr>
            <a:spLocks noGrp="1"/>
          </p:cNvSpPr>
          <p:nvPr>
            <p:ph type="sldNum" sz="quarter" idx="12"/>
          </p:nvPr>
        </p:nvSpPr>
        <p:spPr>
          <a:xfrm>
            <a:off x="8604250" y="6307641"/>
            <a:ext cx="2743200" cy="365125"/>
          </a:xfrm>
        </p:spPr>
        <p:txBody>
          <a:bodyPr/>
          <a:lstStyle/>
          <a:p>
            <a:fld id="{86187285-8FD8-0B42-9EF1-8B032D8EAAB8}" type="slidenum">
              <a:rPr lang="es-ES_tradnl" smtClean="0"/>
              <a:t>‹Nº›</a:t>
            </a:fld>
            <a:endParaRPr lang="es-ES_tradnl"/>
          </a:p>
        </p:txBody>
      </p:sp>
      <p:pic>
        <p:nvPicPr>
          <p:cNvPr id="7" name="Picture 6">
            <a:extLst>
              <a:ext uri="{FF2B5EF4-FFF2-40B4-BE49-F238E27FC236}">
                <a16:creationId xmlns:a16="http://schemas.microsoft.com/office/drawing/2014/main" id="{17AB97CB-184D-8E02-9FDD-158B49695285}"/>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rgbClr val="90C11F">
              <a:alpha val="0"/>
            </a:srgbClr>
          </a:solidFill>
        </p:spPr>
      </p:pic>
      <p:sp>
        <p:nvSpPr>
          <p:cNvPr id="10" name="Titel 1">
            <a:extLst>
              <a:ext uri="{FF2B5EF4-FFF2-40B4-BE49-F238E27FC236}">
                <a16:creationId xmlns:a16="http://schemas.microsoft.com/office/drawing/2014/main" id="{094799AD-6B47-8298-C182-0DE86EDBB232}"/>
              </a:ext>
            </a:extLst>
          </p:cNvPr>
          <p:cNvSpPr>
            <a:spLocks noGrp="1"/>
          </p:cNvSpPr>
          <p:nvPr>
            <p:ph type="title" hasCustomPrompt="1"/>
          </p:nvPr>
        </p:nvSpPr>
        <p:spPr>
          <a:xfrm>
            <a:off x="442800" y="1882800"/>
            <a:ext cx="11340000" cy="1440000"/>
          </a:xfrm>
        </p:spPr>
        <p:txBody>
          <a:bodyPr anchor="t" anchorCtr="0"/>
          <a:lstStyle>
            <a:lvl1pPr>
              <a:lnSpc>
                <a:spcPct val="100000"/>
              </a:lnSpc>
              <a:defRPr sz="4800">
                <a:solidFill>
                  <a:schemeClr val="bg1"/>
                </a:solidFill>
              </a:defRPr>
            </a:lvl1pPr>
          </a:lstStyle>
          <a:p>
            <a:r>
              <a:rPr lang="en-US" dirty="0" err="1"/>
              <a:t>Capítulo</a:t>
            </a:r>
            <a:r>
              <a:rPr lang="en-US" dirty="0"/>
              <a:t> – </a:t>
            </a:r>
            <a:r>
              <a:rPr lang="en-US" dirty="0" err="1"/>
              <a:t>Subtítulo</a:t>
            </a:r>
            <a:endParaRPr lang="de-DE" dirty="0"/>
          </a:p>
        </p:txBody>
      </p:sp>
      <p:sp>
        <p:nvSpPr>
          <p:cNvPr id="11" name="Textplatzhalter 2">
            <a:extLst>
              <a:ext uri="{FF2B5EF4-FFF2-40B4-BE49-F238E27FC236}">
                <a16:creationId xmlns:a16="http://schemas.microsoft.com/office/drawing/2014/main" id="{62113B68-71B9-50A6-0C8A-7A298750CB73}"/>
              </a:ext>
            </a:extLst>
          </p:cNvPr>
          <p:cNvSpPr>
            <a:spLocks noGrp="1"/>
          </p:cNvSpPr>
          <p:nvPr>
            <p:ph type="body" idx="1" hasCustomPrompt="1"/>
          </p:nvPr>
        </p:nvSpPr>
        <p:spPr>
          <a:xfrm>
            <a:off x="419650" y="4482531"/>
            <a:ext cx="11340000" cy="9720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err="1"/>
              <a:t>Información</a:t>
            </a:r>
            <a:r>
              <a:rPr lang="en-US" dirty="0"/>
              <a:t> </a:t>
            </a:r>
            <a:r>
              <a:rPr lang="en-US" dirty="0" err="1"/>
              <a:t>adicional</a:t>
            </a:r>
            <a:endParaRPr lang="en-US" dirty="0"/>
          </a:p>
        </p:txBody>
      </p:sp>
      <p:pic>
        <p:nvPicPr>
          <p:cNvPr id="12" name="Picture 11">
            <a:extLst>
              <a:ext uri="{FF2B5EF4-FFF2-40B4-BE49-F238E27FC236}">
                <a16:creationId xmlns:a16="http://schemas.microsoft.com/office/drawing/2014/main" id="{01E82BBD-6180-FD57-62E7-580C5FC9743E}"/>
              </a:ext>
            </a:extLst>
          </p:cNvPr>
          <p:cNvPicPr>
            <a:picLocks noChangeAspect="1"/>
          </p:cNvPicPr>
          <p:nvPr userDrawn="1"/>
        </p:nvPicPr>
        <p:blipFill rotWithShape="1">
          <a:blip r:embed="rId3">
            <a:lum bright="100000" contrast="-100000"/>
            <a:alphaModFix amt="18000"/>
          </a:blip>
          <a:srcRect l="36887" t="26368" r="38371" b="26620"/>
          <a:stretch/>
        </p:blipFill>
        <p:spPr>
          <a:xfrm>
            <a:off x="7338375" y="-158516"/>
            <a:ext cx="4742114" cy="6962632"/>
          </a:xfrm>
          <a:prstGeom prst="rect">
            <a:avLst/>
          </a:prstGeom>
          <a:noFill/>
        </p:spPr>
      </p:pic>
    </p:spTree>
    <p:extLst>
      <p:ext uri="{BB962C8B-B14F-4D97-AF65-F5344CB8AC3E}">
        <p14:creationId xmlns:p14="http://schemas.microsoft.com/office/powerpoint/2010/main" val="806364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611E8-EE17-8223-FDDE-6C42936BC8D9}"/>
              </a:ext>
            </a:extLst>
          </p:cNvPr>
          <p:cNvSpPr>
            <a:spLocks noGrp="1"/>
          </p:cNvSpPr>
          <p:nvPr>
            <p:ph type="title"/>
          </p:nvPr>
        </p:nvSpPr>
        <p:spPr>
          <a:xfrm>
            <a:off x="421481" y="365126"/>
            <a:ext cx="11349037" cy="1255256"/>
          </a:xfrm>
        </p:spPr>
        <p:txBody>
          <a:bodyPr/>
          <a:lstStyle>
            <a:lvl1pPr>
              <a:defRPr>
                <a:solidFill>
                  <a:srgbClr val="006936"/>
                </a:solidFill>
                <a:latin typeface="Arial" panose="020B0604020202020204" pitchFamily="34" charset="0"/>
                <a:cs typeface="Arial" panose="020B0604020202020204" pitchFamily="34" charset="0"/>
              </a:defRPr>
            </a:lvl1pPr>
          </a:lstStyle>
          <a:p>
            <a:r>
              <a:rPr lang="en-GB" dirty="0"/>
              <a:t>Click to edit Master title style</a:t>
            </a:r>
            <a:endParaRPr lang="es-ES_tradnl" dirty="0"/>
          </a:p>
        </p:txBody>
      </p:sp>
      <p:sp>
        <p:nvSpPr>
          <p:cNvPr id="3" name="Content Placeholder 2">
            <a:extLst>
              <a:ext uri="{FF2B5EF4-FFF2-40B4-BE49-F238E27FC236}">
                <a16:creationId xmlns:a16="http://schemas.microsoft.com/office/drawing/2014/main" id="{A9215ACC-B232-F9BF-D972-BBB568687CEA}"/>
              </a:ext>
            </a:extLst>
          </p:cNvPr>
          <p:cNvSpPr>
            <a:spLocks noGrp="1"/>
          </p:cNvSpPr>
          <p:nvPr>
            <p:ph idx="1"/>
          </p:nvPr>
        </p:nvSpPr>
        <p:spPr>
          <a:xfrm>
            <a:off x="421481" y="1827736"/>
            <a:ext cx="11349037" cy="4254514"/>
          </a:xfrm>
        </p:spPr>
        <p:txBody>
          <a:bodyPr/>
          <a:lstStyle>
            <a:lvl1pPr marL="228600" indent="-228600">
              <a:buFont typeface="Courier New" panose="02070309020205020404" pitchFamily="49" charset="0"/>
              <a:buChar char="o"/>
              <a:defRPr>
                <a:latin typeface="Arial" panose="020B0604020202020204" pitchFamily="34" charset="0"/>
                <a:cs typeface="Arial" panose="020B0604020202020204" pitchFamily="34" charset="0"/>
              </a:defRPr>
            </a:lvl1pPr>
            <a:lvl2pPr marL="685800" indent="-228600">
              <a:buFont typeface="Courier New" panose="02070309020205020404" pitchFamily="49" charset="0"/>
              <a:buChar char="o"/>
              <a:defRPr>
                <a:latin typeface="Arial" panose="020B0604020202020204" pitchFamily="34" charset="0"/>
                <a:cs typeface="Arial" panose="020B0604020202020204" pitchFamily="34" charset="0"/>
              </a:defRPr>
            </a:lvl2pPr>
            <a:lvl3pPr marL="1143000" indent="-228600">
              <a:buFont typeface="Courier New" panose="02070309020205020404" pitchFamily="49" charset="0"/>
              <a:buChar char="o"/>
              <a:defRPr>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a:latin typeface="Arial" panose="020B0604020202020204" pitchFamily="34" charset="0"/>
                <a:cs typeface="Arial" panose="020B0604020202020204" pitchFamily="34" charset="0"/>
              </a:defRPr>
            </a:lvl4pPr>
            <a:lvl5pPr marL="2057400" indent="-228600">
              <a:buFont typeface="Courier New" panose="02070309020205020404" pitchFamily="49" charset="0"/>
              <a:buChar char="o"/>
              <a:defRPr>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
        <p:nvSpPr>
          <p:cNvPr id="4" name="Date Placeholder 3">
            <a:extLst>
              <a:ext uri="{FF2B5EF4-FFF2-40B4-BE49-F238E27FC236}">
                <a16:creationId xmlns:a16="http://schemas.microsoft.com/office/drawing/2014/main" id="{B7230934-B84D-23B4-3C84-D533FFE66944}"/>
              </a:ext>
            </a:extLst>
          </p:cNvPr>
          <p:cNvSpPr>
            <a:spLocks noGrp="1"/>
          </p:cNvSpPr>
          <p:nvPr>
            <p:ph type="dt" sz="half" idx="10"/>
          </p:nvPr>
        </p:nvSpPr>
        <p:spPr>
          <a:xfrm>
            <a:off x="4724400" y="6356350"/>
            <a:ext cx="2743200" cy="365125"/>
          </a:xfrm>
        </p:spPr>
        <p:txBody>
          <a:bodyPr/>
          <a:lstStyle/>
          <a:p>
            <a:fld id="{DE07BBE5-E5B8-C243-A440-36FCAA276161}" type="datetime1">
              <a:rPr lang="de-DE" smtClean="0"/>
              <a:t>11.01.2024</a:t>
            </a:fld>
            <a:endParaRPr lang="es-ES_tradnl" dirty="0"/>
          </a:p>
        </p:txBody>
      </p:sp>
      <p:sp>
        <p:nvSpPr>
          <p:cNvPr id="6" name="Slide Number Placeholder 5">
            <a:extLst>
              <a:ext uri="{FF2B5EF4-FFF2-40B4-BE49-F238E27FC236}">
                <a16:creationId xmlns:a16="http://schemas.microsoft.com/office/drawing/2014/main" id="{23758EAB-7301-7B36-89E9-2B79C323532D}"/>
              </a:ext>
            </a:extLst>
          </p:cNvPr>
          <p:cNvSpPr>
            <a:spLocks noGrp="1"/>
          </p:cNvSpPr>
          <p:nvPr>
            <p:ph type="sldNum" sz="quarter" idx="12"/>
          </p:nvPr>
        </p:nvSpPr>
        <p:spPr/>
        <p:txBody>
          <a:bodyPr/>
          <a:lstStyle/>
          <a:p>
            <a:fld id="{86187285-8FD8-0B42-9EF1-8B032D8EAAB8}" type="slidenum">
              <a:rPr lang="es-ES_tradnl" smtClean="0"/>
              <a:t>‹Nº›</a:t>
            </a:fld>
            <a:endParaRPr lang="es-ES_tradnl" dirty="0"/>
          </a:p>
        </p:txBody>
      </p:sp>
      <p:pic>
        <p:nvPicPr>
          <p:cNvPr id="7" name="Picture 6">
            <a:extLst>
              <a:ext uri="{FF2B5EF4-FFF2-40B4-BE49-F238E27FC236}">
                <a16:creationId xmlns:a16="http://schemas.microsoft.com/office/drawing/2014/main" id="{752C0CD2-37DC-0C9E-6768-A9B36BD8A78A}"/>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cxnSp>
        <p:nvCxnSpPr>
          <p:cNvPr id="5" name="Gerader Verbinder 4">
            <a:extLst>
              <a:ext uri="{FF2B5EF4-FFF2-40B4-BE49-F238E27FC236}">
                <a16:creationId xmlns:a16="http://schemas.microsoft.com/office/drawing/2014/main" id="{5849DF9F-28A6-0D14-0F0A-66A6CE05A342}"/>
              </a:ext>
              <a:ext uri="{C183D7F6-B498-43B3-948B-1728B52AA6E4}">
                <adec:decorative xmlns:adec="http://schemas.microsoft.com/office/drawing/2017/decorative" val="1"/>
              </a:ext>
            </a:extLst>
          </p:cNvPr>
          <p:cNvCxnSpPr>
            <a:cxnSpLocks/>
          </p:cNvCxnSpPr>
          <p:nvPr userDrawn="1"/>
        </p:nvCxnSpPr>
        <p:spPr>
          <a:xfrm>
            <a:off x="421481" y="1629402"/>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Gerader Verbinder 4">
            <a:extLst>
              <a:ext uri="{FF2B5EF4-FFF2-40B4-BE49-F238E27FC236}">
                <a16:creationId xmlns:a16="http://schemas.microsoft.com/office/drawing/2014/main" id="{85414C03-C106-EE6C-03B5-10A0F3DA1D8E}"/>
              </a:ext>
              <a:ext uri="{C183D7F6-B498-43B3-948B-1728B52AA6E4}">
                <adec:decorative xmlns:adec="http://schemas.microsoft.com/office/drawing/2017/decorative" val="1"/>
              </a:ext>
            </a:extLst>
          </p:cNvPr>
          <p:cNvCxnSpPr>
            <a:cxnSpLocks/>
          </p:cNvCxnSpPr>
          <p:nvPr userDrawn="1"/>
        </p:nvCxnSpPr>
        <p:spPr>
          <a:xfrm>
            <a:off x="421481" y="6082250"/>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4483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611E8-EE17-8223-FDDE-6C42936BC8D9}"/>
              </a:ext>
            </a:extLst>
          </p:cNvPr>
          <p:cNvSpPr>
            <a:spLocks noGrp="1"/>
          </p:cNvSpPr>
          <p:nvPr>
            <p:ph type="title"/>
          </p:nvPr>
        </p:nvSpPr>
        <p:spPr>
          <a:xfrm>
            <a:off x="421481" y="365126"/>
            <a:ext cx="11349037" cy="1255256"/>
          </a:xfrm>
        </p:spPr>
        <p:txBody>
          <a:bodyPr/>
          <a:lstStyle>
            <a:lvl1pPr>
              <a:defRPr>
                <a:solidFill>
                  <a:srgbClr val="006936"/>
                </a:solidFill>
                <a:latin typeface="Arial" panose="020B0604020202020204" pitchFamily="34" charset="0"/>
                <a:cs typeface="Arial" panose="020B0604020202020204" pitchFamily="34" charset="0"/>
              </a:defRPr>
            </a:lvl1pPr>
          </a:lstStyle>
          <a:p>
            <a:r>
              <a:rPr lang="en-GB" dirty="0"/>
              <a:t>Click to edit Master title style</a:t>
            </a:r>
            <a:endParaRPr lang="es-ES_tradnl" dirty="0"/>
          </a:p>
        </p:txBody>
      </p:sp>
      <p:sp>
        <p:nvSpPr>
          <p:cNvPr id="3" name="Content Placeholder 2">
            <a:extLst>
              <a:ext uri="{FF2B5EF4-FFF2-40B4-BE49-F238E27FC236}">
                <a16:creationId xmlns:a16="http://schemas.microsoft.com/office/drawing/2014/main" id="{A9215ACC-B232-F9BF-D972-BBB568687CEA}"/>
              </a:ext>
            </a:extLst>
          </p:cNvPr>
          <p:cNvSpPr>
            <a:spLocks noGrp="1"/>
          </p:cNvSpPr>
          <p:nvPr>
            <p:ph idx="1"/>
          </p:nvPr>
        </p:nvSpPr>
        <p:spPr>
          <a:xfrm>
            <a:off x="421481" y="1827736"/>
            <a:ext cx="11349037" cy="1871420"/>
          </a:xfrm>
        </p:spPr>
        <p:txBody>
          <a:bodyPr/>
          <a:lstStyle>
            <a:lvl1pPr marL="228600" indent="-228600">
              <a:buFont typeface="Courier New" panose="02070309020205020404" pitchFamily="49" charset="0"/>
              <a:buChar char="o"/>
              <a:defRPr>
                <a:latin typeface="Arial" panose="020B0604020202020204" pitchFamily="34" charset="0"/>
                <a:cs typeface="Arial" panose="020B0604020202020204" pitchFamily="34" charset="0"/>
              </a:defRPr>
            </a:lvl1pPr>
            <a:lvl2pPr marL="685800" indent="-228600">
              <a:buFont typeface="Courier New" panose="02070309020205020404" pitchFamily="49" charset="0"/>
              <a:buChar char="o"/>
              <a:defRPr>
                <a:latin typeface="Arial" panose="020B0604020202020204" pitchFamily="34" charset="0"/>
                <a:cs typeface="Arial" panose="020B0604020202020204" pitchFamily="34" charset="0"/>
              </a:defRPr>
            </a:lvl2pPr>
            <a:lvl3pPr marL="1143000" indent="-228600">
              <a:buFont typeface="Courier New" panose="02070309020205020404" pitchFamily="49" charset="0"/>
              <a:buChar char="o"/>
              <a:defRPr>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a:latin typeface="Arial" panose="020B0604020202020204" pitchFamily="34" charset="0"/>
                <a:cs typeface="Arial" panose="020B0604020202020204" pitchFamily="34" charset="0"/>
              </a:defRPr>
            </a:lvl4pPr>
            <a:lvl5pPr marL="2057400" indent="-228600">
              <a:buFont typeface="Courier New" panose="02070309020205020404" pitchFamily="49" charset="0"/>
              <a:buChar char="o"/>
              <a:defRPr>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
        <p:nvSpPr>
          <p:cNvPr id="4" name="Date Placeholder 3">
            <a:extLst>
              <a:ext uri="{FF2B5EF4-FFF2-40B4-BE49-F238E27FC236}">
                <a16:creationId xmlns:a16="http://schemas.microsoft.com/office/drawing/2014/main" id="{B7230934-B84D-23B4-3C84-D533FFE66944}"/>
              </a:ext>
            </a:extLst>
          </p:cNvPr>
          <p:cNvSpPr>
            <a:spLocks noGrp="1"/>
          </p:cNvSpPr>
          <p:nvPr>
            <p:ph type="dt" sz="half" idx="10"/>
          </p:nvPr>
        </p:nvSpPr>
        <p:spPr>
          <a:xfrm>
            <a:off x="4724400" y="6356350"/>
            <a:ext cx="2743200" cy="365125"/>
          </a:xfrm>
        </p:spPr>
        <p:txBody>
          <a:bodyPr/>
          <a:lstStyle/>
          <a:p>
            <a:fld id="{DE07BBE5-E5B8-C243-A440-36FCAA276161}" type="datetime1">
              <a:rPr lang="de-DE" smtClean="0"/>
              <a:t>11.01.2024</a:t>
            </a:fld>
            <a:endParaRPr lang="es-ES_tradnl" dirty="0"/>
          </a:p>
        </p:txBody>
      </p:sp>
      <p:sp>
        <p:nvSpPr>
          <p:cNvPr id="6" name="Slide Number Placeholder 5">
            <a:extLst>
              <a:ext uri="{FF2B5EF4-FFF2-40B4-BE49-F238E27FC236}">
                <a16:creationId xmlns:a16="http://schemas.microsoft.com/office/drawing/2014/main" id="{23758EAB-7301-7B36-89E9-2B79C323532D}"/>
              </a:ext>
            </a:extLst>
          </p:cNvPr>
          <p:cNvSpPr>
            <a:spLocks noGrp="1"/>
          </p:cNvSpPr>
          <p:nvPr>
            <p:ph type="sldNum" sz="quarter" idx="12"/>
          </p:nvPr>
        </p:nvSpPr>
        <p:spPr/>
        <p:txBody>
          <a:bodyPr/>
          <a:lstStyle/>
          <a:p>
            <a:fld id="{86187285-8FD8-0B42-9EF1-8B032D8EAAB8}" type="slidenum">
              <a:rPr lang="es-ES_tradnl" smtClean="0"/>
              <a:t>‹Nº›</a:t>
            </a:fld>
            <a:endParaRPr lang="es-ES_tradnl" dirty="0"/>
          </a:p>
        </p:txBody>
      </p:sp>
      <p:pic>
        <p:nvPicPr>
          <p:cNvPr id="7" name="Picture 6">
            <a:extLst>
              <a:ext uri="{FF2B5EF4-FFF2-40B4-BE49-F238E27FC236}">
                <a16:creationId xmlns:a16="http://schemas.microsoft.com/office/drawing/2014/main" id="{752C0CD2-37DC-0C9E-6768-A9B36BD8A78A}"/>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cxnSp>
        <p:nvCxnSpPr>
          <p:cNvPr id="5" name="Gerader Verbinder 4">
            <a:extLst>
              <a:ext uri="{FF2B5EF4-FFF2-40B4-BE49-F238E27FC236}">
                <a16:creationId xmlns:a16="http://schemas.microsoft.com/office/drawing/2014/main" id="{5849DF9F-28A6-0D14-0F0A-66A6CE05A342}"/>
              </a:ext>
              <a:ext uri="{C183D7F6-B498-43B3-948B-1728B52AA6E4}">
                <adec:decorative xmlns:adec="http://schemas.microsoft.com/office/drawing/2017/decorative" val="1"/>
              </a:ext>
            </a:extLst>
          </p:cNvPr>
          <p:cNvCxnSpPr>
            <a:cxnSpLocks/>
          </p:cNvCxnSpPr>
          <p:nvPr userDrawn="1"/>
        </p:nvCxnSpPr>
        <p:spPr>
          <a:xfrm>
            <a:off x="421481" y="1629402"/>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Gerader Verbinder 4">
            <a:extLst>
              <a:ext uri="{FF2B5EF4-FFF2-40B4-BE49-F238E27FC236}">
                <a16:creationId xmlns:a16="http://schemas.microsoft.com/office/drawing/2014/main" id="{85414C03-C106-EE6C-03B5-10A0F3DA1D8E}"/>
              </a:ext>
              <a:ext uri="{C183D7F6-B498-43B3-948B-1728B52AA6E4}">
                <adec:decorative xmlns:adec="http://schemas.microsoft.com/office/drawing/2017/decorative" val="1"/>
              </a:ext>
            </a:extLst>
          </p:cNvPr>
          <p:cNvCxnSpPr>
            <a:cxnSpLocks/>
          </p:cNvCxnSpPr>
          <p:nvPr userDrawn="1"/>
        </p:nvCxnSpPr>
        <p:spPr>
          <a:xfrm>
            <a:off x="421481" y="6082250"/>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B665D6-9F20-225F-9E4D-48876995B597}"/>
              </a:ext>
            </a:extLst>
          </p:cNvPr>
          <p:cNvSpPr>
            <a:spLocks noGrp="1"/>
          </p:cNvSpPr>
          <p:nvPr>
            <p:ph idx="13"/>
          </p:nvPr>
        </p:nvSpPr>
        <p:spPr>
          <a:xfrm>
            <a:off x="373502" y="3854885"/>
            <a:ext cx="11349037" cy="1871420"/>
          </a:xfrm>
        </p:spPr>
        <p:txBody>
          <a:bodyPr/>
          <a:lstStyle>
            <a:lvl1pPr marL="228600" indent="-228600">
              <a:buFont typeface="Courier New" panose="02070309020205020404" pitchFamily="49" charset="0"/>
              <a:buChar char="o"/>
              <a:defRPr>
                <a:latin typeface="Arial" panose="020B0604020202020204" pitchFamily="34" charset="0"/>
                <a:cs typeface="Arial" panose="020B0604020202020204" pitchFamily="34" charset="0"/>
              </a:defRPr>
            </a:lvl1pPr>
            <a:lvl2pPr marL="685800" indent="-228600">
              <a:buFont typeface="Courier New" panose="02070309020205020404" pitchFamily="49" charset="0"/>
              <a:buChar char="o"/>
              <a:defRPr>
                <a:latin typeface="Arial" panose="020B0604020202020204" pitchFamily="34" charset="0"/>
                <a:cs typeface="Arial" panose="020B0604020202020204" pitchFamily="34" charset="0"/>
              </a:defRPr>
            </a:lvl2pPr>
            <a:lvl3pPr marL="1143000" indent="-228600">
              <a:buFont typeface="Courier New" panose="02070309020205020404" pitchFamily="49" charset="0"/>
              <a:buChar char="o"/>
              <a:defRPr>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a:latin typeface="Arial" panose="020B0604020202020204" pitchFamily="34" charset="0"/>
                <a:cs typeface="Arial" panose="020B0604020202020204" pitchFamily="34" charset="0"/>
              </a:defRPr>
            </a:lvl4pPr>
            <a:lvl5pPr marL="2057400" indent="-228600">
              <a:buFont typeface="Courier New" panose="02070309020205020404" pitchFamily="49" charset="0"/>
              <a:buChar char="o"/>
              <a:defRPr>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Tree>
    <p:extLst>
      <p:ext uri="{BB962C8B-B14F-4D97-AF65-F5344CB8AC3E}">
        <p14:creationId xmlns:p14="http://schemas.microsoft.com/office/powerpoint/2010/main" val="2138521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611E8-EE17-8223-FDDE-6C42936BC8D9}"/>
              </a:ext>
            </a:extLst>
          </p:cNvPr>
          <p:cNvSpPr>
            <a:spLocks noGrp="1"/>
          </p:cNvSpPr>
          <p:nvPr>
            <p:ph type="title"/>
          </p:nvPr>
        </p:nvSpPr>
        <p:spPr>
          <a:xfrm>
            <a:off x="421481" y="365125"/>
            <a:ext cx="11349037" cy="1325563"/>
          </a:xfrm>
        </p:spPr>
        <p:txBody>
          <a:bodyPr/>
          <a:lstStyle>
            <a:lvl1pPr>
              <a:defRPr>
                <a:solidFill>
                  <a:srgbClr val="006936"/>
                </a:solidFill>
                <a:latin typeface="Arial" panose="020B0604020202020204" pitchFamily="34" charset="0"/>
                <a:cs typeface="Arial" panose="020B0604020202020204" pitchFamily="34" charset="0"/>
              </a:defRPr>
            </a:lvl1pPr>
          </a:lstStyle>
          <a:p>
            <a:r>
              <a:rPr lang="en-GB" dirty="0"/>
              <a:t>Click to edit Master title style</a:t>
            </a:r>
            <a:endParaRPr lang="es-ES_tradnl" dirty="0"/>
          </a:p>
        </p:txBody>
      </p:sp>
      <p:sp>
        <p:nvSpPr>
          <p:cNvPr id="3" name="Content Placeholder 2">
            <a:extLst>
              <a:ext uri="{FF2B5EF4-FFF2-40B4-BE49-F238E27FC236}">
                <a16:creationId xmlns:a16="http://schemas.microsoft.com/office/drawing/2014/main" id="{A9215ACC-B232-F9BF-D972-BBB568687CEA}"/>
              </a:ext>
            </a:extLst>
          </p:cNvPr>
          <p:cNvSpPr>
            <a:spLocks noGrp="1"/>
          </p:cNvSpPr>
          <p:nvPr>
            <p:ph idx="1"/>
          </p:nvPr>
        </p:nvSpPr>
        <p:spPr>
          <a:xfrm>
            <a:off x="421481" y="1827736"/>
            <a:ext cx="5674519" cy="4254514"/>
          </a:xfrm>
        </p:spPr>
        <p:txBody>
          <a:bodyPr/>
          <a:lstStyle>
            <a:lvl1pPr marL="228600" indent="-228600">
              <a:buFont typeface="Courier New" panose="02070309020205020404" pitchFamily="49" charset="0"/>
              <a:buChar char="o"/>
              <a:defRPr>
                <a:latin typeface="Arial" panose="020B0604020202020204" pitchFamily="34" charset="0"/>
                <a:cs typeface="Arial" panose="020B0604020202020204" pitchFamily="34" charset="0"/>
              </a:defRPr>
            </a:lvl1pPr>
            <a:lvl2pPr marL="685800" indent="-228600">
              <a:buFont typeface="Courier New" panose="02070309020205020404" pitchFamily="49" charset="0"/>
              <a:buChar char="o"/>
              <a:defRPr>
                <a:latin typeface="Arial" panose="020B0604020202020204" pitchFamily="34" charset="0"/>
                <a:cs typeface="Arial" panose="020B0604020202020204" pitchFamily="34" charset="0"/>
              </a:defRPr>
            </a:lvl2pPr>
            <a:lvl3pPr marL="1143000" indent="-228600">
              <a:buFont typeface="Courier New" panose="02070309020205020404" pitchFamily="49" charset="0"/>
              <a:buChar char="o"/>
              <a:defRPr>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a:latin typeface="Arial" panose="020B0604020202020204" pitchFamily="34" charset="0"/>
                <a:cs typeface="Arial" panose="020B0604020202020204" pitchFamily="34" charset="0"/>
              </a:defRPr>
            </a:lvl4pPr>
            <a:lvl5pPr marL="2057400" indent="-228600">
              <a:buFont typeface="Courier New" panose="02070309020205020404" pitchFamily="49" charset="0"/>
              <a:buChar char="o"/>
              <a:defRPr>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
        <p:nvSpPr>
          <p:cNvPr id="4" name="Date Placeholder 3">
            <a:extLst>
              <a:ext uri="{FF2B5EF4-FFF2-40B4-BE49-F238E27FC236}">
                <a16:creationId xmlns:a16="http://schemas.microsoft.com/office/drawing/2014/main" id="{B7230934-B84D-23B4-3C84-D533FFE66944}"/>
              </a:ext>
            </a:extLst>
          </p:cNvPr>
          <p:cNvSpPr>
            <a:spLocks noGrp="1"/>
          </p:cNvSpPr>
          <p:nvPr>
            <p:ph type="dt" sz="half" idx="10"/>
          </p:nvPr>
        </p:nvSpPr>
        <p:spPr>
          <a:xfrm>
            <a:off x="4724400" y="6356350"/>
            <a:ext cx="2743200" cy="365125"/>
          </a:xfrm>
        </p:spPr>
        <p:txBody>
          <a:bodyPr/>
          <a:lstStyle/>
          <a:p>
            <a:fld id="{DE07BBE5-E5B8-C243-A440-36FCAA276161}" type="datetime1">
              <a:rPr lang="de-DE" smtClean="0"/>
              <a:t>11.01.2024</a:t>
            </a:fld>
            <a:endParaRPr lang="es-ES_tradnl" dirty="0"/>
          </a:p>
        </p:txBody>
      </p:sp>
      <p:sp>
        <p:nvSpPr>
          <p:cNvPr id="6" name="Slide Number Placeholder 5">
            <a:extLst>
              <a:ext uri="{FF2B5EF4-FFF2-40B4-BE49-F238E27FC236}">
                <a16:creationId xmlns:a16="http://schemas.microsoft.com/office/drawing/2014/main" id="{23758EAB-7301-7B36-89E9-2B79C323532D}"/>
              </a:ext>
            </a:extLst>
          </p:cNvPr>
          <p:cNvSpPr>
            <a:spLocks noGrp="1"/>
          </p:cNvSpPr>
          <p:nvPr>
            <p:ph type="sldNum" sz="quarter" idx="12"/>
          </p:nvPr>
        </p:nvSpPr>
        <p:spPr/>
        <p:txBody>
          <a:bodyPr/>
          <a:lstStyle/>
          <a:p>
            <a:fld id="{86187285-8FD8-0B42-9EF1-8B032D8EAAB8}" type="slidenum">
              <a:rPr lang="es-ES_tradnl" smtClean="0"/>
              <a:t>‹Nº›</a:t>
            </a:fld>
            <a:endParaRPr lang="es-ES_tradnl" dirty="0"/>
          </a:p>
        </p:txBody>
      </p:sp>
      <p:pic>
        <p:nvPicPr>
          <p:cNvPr id="7" name="Picture 6">
            <a:extLst>
              <a:ext uri="{FF2B5EF4-FFF2-40B4-BE49-F238E27FC236}">
                <a16:creationId xmlns:a16="http://schemas.microsoft.com/office/drawing/2014/main" id="{752C0CD2-37DC-0C9E-6768-A9B36BD8A78A}"/>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cxnSp>
        <p:nvCxnSpPr>
          <p:cNvPr id="5" name="Gerader Verbinder 4">
            <a:extLst>
              <a:ext uri="{FF2B5EF4-FFF2-40B4-BE49-F238E27FC236}">
                <a16:creationId xmlns:a16="http://schemas.microsoft.com/office/drawing/2014/main" id="{5849DF9F-28A6-0D14-0F0A-66A6CE05A342}"/>
              </a:ext>
              <a:ext uri="{C183D7F6-B498-43B3-948B-1728B52AA6E4}">
                <adec:decorative xmlns:adec="http://schemas.microsoft.com/office/drawing/2017/decorative" val="1"/>
              </a:ext>
            </a:extLst>
          </p:cNvPr>
          <p:cNvCxnSpPr>
            <a:cxnSpLocks/>
          </p:cNvCxnSpPr>
          <p:nvPr userDrawn="1"/>
        </p:nvCxnSpPr>
        <p:spPr>
          <a:xfrm>
            <a:off x="421481" y="1717241"/>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Gerader Verbinder 4">
            <a:extLst>
              <a:ext uri="{FF2B5EF4-FFF2-40B4-BE49-F238E27FC236}">
                <a16:creationId xmlns:a16="http://schemas.microsoft.com/office/drawing/2014/main" id="{85414C03-C106-EE6C-03B5-10A0F3DA1D8E}"/>
              </a:ext>
              <a:ext uri="{C183D7F6-B498-43B3-948B-1728B52AA6E4}">
                <adec:decorative xmlns:adec="http://schemas.microsoft.com/office/drawing/2017/decorative" val="1"/>
              </a:ext>
            </a:extLst>
          </p:cNvPr>
          <p:cNvCxnSpPr>
            <a:cxnSpLocks/>
          </p:cNvCxnSpPr>
          <p:nvPr userDrawn="1"/>
        </p:nvCxnSpPr>
        <p:spPr>
          <a:xfrm>
            <a:off x="421481" y="6219302"/>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4764F2BD-6933-4FBE-C923-AF0E3E684EC0}"/>
              </a:ext>
            </a:extLst>
          </p:cNvPr>
          <p:cNvSpPr>
            <a:spLocks noGrp="1"/>
          </p:cNvSpPr>
          <p:nvPr>
            <p:ph idx="13"/>
          </p:nvPr>
        </p:nvSpPr>
        <p:spPr>
          <a:xfrm>
            <a:off x="6200958" y="1824179"/>
            <a:ext cx="5674519" cy="4254514"/>
          </a:xfrm>
        </p:spPr>
        <p:txBody>
          <a:bodyPr/>
          <a:lstStyle>
            <a:lvl1pPr marL="228600" indent="-228600">
              <a:buFont typeface="Courier New" panose="02070309020205020404" pitchFamily="49" charset="0"/>
              <a:buChar char="o"/>
              <a:defRPr>
                <a:latin typeface="Arial" panose="020B0604020202020204" pitchFamily="34" charset="0"/>
                <a:cs typeface="Arial" panose="020B0604020202020204" pitchFamily="34" charset="0"/>
              </a:defRPr>
            </a:lvl1pPr>
            <a:lvl2pPr marL="685800" indent="-228600">
              <a:buFont typeface="Courier New" panose="02070309020205020404" pitchFamily="49" charset="0"/>
              <a:buChar char="o"/>
              <a:defRPr>
                <a:latin typeface="Arial" panose="020B0604020202020204" pitchFamily="34" charset="0"/>
                <a:cs typeface="Arial" panose="020B0604020202020204" pitchFamily="34" charset="0"/>
              </a:defRPr>
            </a:lvl2pPr>
            <a:lvl3pPr marL="1143000" indent="-228600">
              <a:buFont typeface="Courier New" panose="02070309020205020404" pitchFamily="49" charset="0"/>
              <a:buChar char="o"/>
              <a:defRPr>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a:latin typeface="Arial" panose="020B0604020202020204" pitchFamily="34" charset="0"/>
                <a:cs typeface="Arial" panose="020B0604020202020204" pitchFamily="34" charset="0"/>
              </a:defRPr>
            </a:lvl4pPr>
            <a:lvl5pPr marL="2057400" indent="-228600">
              <a:buFont typeface="Courier New" panose="02070309020205020404" pitchFamily="49" charset="0"/>
              <a:buChar char="o"/>
              <a:defRPr>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Tree>
    <p:extLst>
      <p:ext uri="{BB962C8B-B14F-4D97-AF65-F5344CB8AC3E}">
        <p14:creationId xmlns:p14="http://schemas.microsoft.com/office/powerpoint/2010/main" val="361522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611E8-EE17-8223-FDDE-6C42936BC8D9}"/>
              </a:ext>
            </a:extLst>
          </p:cNvPr>
          <p:cNvSpPr>
            <a:spLocks noGrp="1"/>
          </p:cNvSpPr>
          <p:nvPr>
            <p:ph type="title"/>
          </p:nvPr>
        </p:nvSpPr>
        <p:spPr/>
        <p:txBody>
          <a:bodyPr/>
          <a:lstStyle>
            <a:lvl1pPr>
              <a:defRPr>
                <a:solidFill>
                  <a:srgbClr val="006936"/>
                </a:solidFill>
                <a:latin typeface="Arial" panose="020B0604020202020204" pitchFamily="34" charset="0"/>
                <a:cs typeface="Arial" panose="020B0604020202020204" pitchFamily="34" charset="0"/>
              </a:defRPr>
            </a:lvl1pPr>
          </a:lstStyle>
          <a:p>
            <a:r>
              <a:rPr lang="en-GB" dirty="0"/>
              <a:t>Click to edit Master title style</a:t>
            </a:r>
            <a:endParaRPr lang="es-ES_tradnl" dirty="0"/>
          </a:p>
        </p:txBody>
      </p:sp>
      <p:sp>
        <p:nvSpPr>
          <p:cNvPr id="3" name="Content Placeholder 2">
            <a:extLst>
              <a:ext uri="{FF2B5EF4-FFF2-40B4-BE49-F238E27FC236}">
                <a16:creationId xmlns:a16="http://schemas.microsoft.com/office/drawing/2014/main" id="{A9215ACC-B232-F9BF-D972-BBB568687CEA}"/>
              </a:ext>
            </a:extLst>
          </p:cNvPr>
          <p:cNvSpPr>
            <a:spLocks noGrp="1"/>
          </p:cNvSpPr>
          <p:nvPr>
            <p:ph idx="1"/>
          </p:nvPr>
        </p:nvSpPr>
        <p:spPr/>
        <p:txBody>
          <a:bodyPr/>
          <a:lstStyle>
            <a:lvl1pPr marL="228600" indent="-228600">
              <a:buFont typeface="Courier New" panose="02070309020205020404" pitchFamily="49" charset="0"/>
              <a:buChar char="o"/>
              <a:defRPr>
                <a:latin typeface="Arial" panose="020B0604020202020204" pitchFamily="34" charset="0"/>
                <a:cs typeface="Arial" panose="020B0604020202020204" pitchFamily="34" charset="0"/>
              </a:defRPr>
            </a:lvl1pPr>
            <a:lvl2pPr marL="685800" indent="-228600">
              <a:buFont typeface="Courier New" panose="02070309020205020404" pitchFamily="49" charset="0"/>
              <a:buChar char="o"/>
              <a:defRPr>
                <a:latin typeface="Arial" panose="020B0604020202020204" pitchFamily="34" charset="0"/>
                <a:cs typeface="Arial" panose="020B0604020202020204" pitchFamily="34" charset="0"/>
              </a:defRPr>
            </a:lvl2pPr>
            <a:lvl3pPr marL="1143000" indent="-228600">
              <a:buFont typeface="Courier New" panose="02070309020205020404" pitchFamily="49" charset="0"/>
              <a:buChar char="o"/>
              <a:defRPr>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a:latin typeface="Arial" panose="020B0604020202020204" pitchFamily="34" charset="0"/>
                <a:cs typeface="Arial" panose="020B0604020202020204" pitchFamily="34" charset="0"/>
              </a:defRPr>
            </a:lvl4pPr>
            <a:lvl5pPr marL="2057400" indent="-228600">
              <a:buFont typeface="Courier New" panose="02070309020205020404" pitchFamily="49" charset="0"/>
              <a:buChar char="o"/>
              <a:defRPr>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
        <p:nvSpPr>
          <p:cNvPr id="4" name="Date Placeholder 3">
            <a:extLst>
              <a:ext uri="{FF2B5EF4-FFF2-40B4-BE49-F238E27FC236}">
                <a16:creationId xmlns:a16="http://schemas.microsoft.com/office/drawing/2014/main" id="{B7230934-B84D-23B4-3C84-D533FFE66944}"/>
              </a:ext>
            </a:extLst>
          </p:cNvPr>
          <p:cNvSpPr>
            <a:spLocks noGrp="1"/>
          </p:cNvSpPr>
          <p:nvPr>
            <p:ph type="dt" sz="half" idx="10"/>
          </p:nvPr>
        </p:nvSpPr>
        <p:spPr>
          <a:xfrm>
            <a:off x="4724400" y="6356350"/>
            <a:ext cx="2743200" cy="365125"/>
          </a:xfrm>
        </p:spPr>
        <p:txBody>
          <a:bodyPr/>
          <a:lstStyle/>
          <a:p>
            <a:fld id="{DE07BBE5-E5B8-C243-A440-36FCAA276161}" type="datetime1">
              <a:rPr lang="de-DE" smtClean="0"/>
              <a:t>11.01.2024</a:t>
            </a:fld>
            <a:endParaRPr lang="es-ES_tradnl" dirty="0"/>
          </a:p>
        </p:txBody>
      </p:sp>
      <p:sp>
        <p:nvSpPr>
          <p:cNvPr id="6" name="Slide Number Placeholder 5">
            <a:extLst>
              <a:ext uri="{FF2B5EF4-FFF2-40B4-BE49-F238E27FC236}">
                <a16:creationId xmlns:a16="http://schemas.microsoft.com/office/drawing/2014/main" id="{23758EAB-7301-7B36-89E9-2B79C323532D}"/>
              </a:ext>
            </a:extLst>
          </p:cNvPr>
          <p:cNvSpPr>
            <a:spLocks noGrp="1"/>
          </p:cNvSpPr>
          <p:nvPr>
            <p:ph type="sldNum" sz="quarter" idx="12"/>
          </p:nvPr>
        </p:nvSpPr>
        <p:spPr/>
        <p:txBody>
          <a:bodyPr/>
          <a:lstStyle/>
          <a:p>
            <a:fld id="{86187285-8FD8-0B42-9EF1-8B032D8EAAB8}" type="slidenum">
              <a:rPr lang="es-ES_tradnl" smtClean="0"/>
              <a:t>‹Nº›</a:t>
            </a:fld>
            <a:endParaRPr lang="es-ES_tradnl" dirty="0"/>
          </a:p>
        </p:txBody>
      </p:sp>
      <p:pic>
        <p:nvPicPr>
          <p:cNvPr id="7" name="Picture 6">
            <a:extLst>
              <a:ext uri="{FF2B5EF4-FFF2-40B4-BE49-F238E27FC236}">
                <a16:creationId xmlns:a16="http://schemas.microsoft.com/office/drawing/2014/main" id="{752C0CD2-37DC-0C9E-6768-A9B36BD8A78A}"/>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Tree>
    <p:extLst>
      <p:ext uri="{BB962C8B-B14F-4D97-AF65-F5344CB8AC3E}">
        <p14:creationId xmlns:p14="http://schemas.microsoft.com/office/powerpoint/2010/main" val="2669432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96AD7-5F9A-0F05-DAE0-573913B2DBB0}"/>
              </a:ext>
            </a:extLst>
          </p:cNvPr>
          <p:cNvSpPr>
            <a:spLocks noGrp="1"/>
          </p:cNvSpPr>
          <p:nvPr>
            <p:ph type="title"/>
          </p:nvPr>
        </p:nvSpPr>
        <p:spPr>
          <a:xfrm>
            <a:off x="373502" y="365125"/>
            <a:ext cx="11444994" cy="1325563"/>
          </a:xfrm>
        </p:spPr>
        <p:txBody>
          <a:bodyPr/>
          <a:lstStyle>
            <a:lvl1pPr>
              <a:defRPr>
                <a:solidFill>
                  <a:srgbClr val="006936"/>
                </a:solidFill>
              </a:defRPr>
            </a:lvl1pPr>
          </a:lstStyle>
          <a:p>
            <a:r>
              <a:rPr lang="en-GB" dirty="0"/>
              <a:t>Click to edit Master title style</a:t>
            </a:r>
            <a:endParaRPr lang="es-ES_tradnl" dirty="0"/>
          </a:p>
        </p:txBody>
      </p:sp>
      <p:sp>
        <p:nvSpPr>
          <p:cNvPr id="4" name="Content Placeholder 3">
            <a:extLst>
              <a:ext uri="{FF2B5EF4-FFF2-40B4-BE49-F238E27FC236}">
                <a16:creationId xmlns:a16="http://schemas.microsoft.com/office/drawing/2014/main" id="{32A61C8A-1240-003C-AC05-1347F0517ECA}"/>
              </a:ext>
            </a:extLst>
          </p:cNvPr>
          <p:cNvSpPr>
            <a:spLocks noGrp="1"/>
          </p:cNvSpPr>
          <p:nvPr>
            <p:ph sz="half" idx="2"/>
          </p:nvPr>
        </p:nvSpPr>
        <p:spPr>
          <a:xfrm>
            <a:off x="6172199" y="1745241"/>
            <a:ext cx="5646297" cy="3500001"/>
          </a:xfrm>
        </p:spPr>
        <p:txBody>
          <a:bodyPr/>
          <a:lstStyle/>
          <a:p>
            <a:pPr lvl="0"/>
            <a:r>
              <a:rPr lang="en-GB" dirty="0"/>
              <a:t>Click to edit Master text styles</a:t>
            </a:r>
          </a:p>
        </p:txBody>
      </p:sp>
      <p:sp>
        <p:nvSpPr>
          <p:cNvPr id="5" name="Date Placeholder 4">
            <a:extLst>
              <a:ext uri="{FF2B5EF4-FFF2-40B4-BE49-F238E27FC236}">
                <a16:creationId xmlns:a16="http://schemas.microsoft.com/office/drawing/2014/main" id="{C4EC9542-D393-FD59-EB6A-6DF6D53E9801}"/>
              </a:ext>
            </a:extLst>
          </p:cNvPr>
          <p:cNvSpPr>
            <a:spLocks noGrp="1"/>
          </p:cNvSpPr>
          <p:nvPr>
            <p:ph type="dt" sz="half" idx="10"/>
          </p:nvPr>
        </p:nvSpPr>
        <p:spPr>
          <a:xfrm>
            <a:off x="4648200" y="6356350"/>
            <a:ext cx="2743200" cy="365125"/>
          </a:xfrm>
        </p:spPr>
        <p:txBody>
          <a:bodyPr/>
          <a:lstStyle/>
          <a:p>
            <a:fld id="{817A2ECC-6FF0-D74F-A142-DD60A4D1A2CA}" type="datetime1">
              <a:rPr lang="de-DE" smtClean="0"/>
              <a:t>11.01.2024</a:t>
            </a:fld>
            <a:endParaRPr lang="es-ES_tradnl"/>
          </a:p>
        </p:txBody>
      </p:sp>
      <p:sp>
        <p:nvSpPr>
          <p:cNvPr id="7" name="Slide Number Placeholder 6">
            <a:extLst>
              <a:ext uri="{FF2B5EF4-FFF2-40B4-BE49-F238E27FC236}">
                <a16:creationId xmlns:a16="http://schemas.microsoft.com/office/drawing/2014/main" id="{6FEEAC98-0A09-95AC-0EEC-E093DB26EBA3}"/>
              </a:ext>
            </a:extLst>
          </p:cNvPr>
          <p:cNvSpPr>
            <a:spLocks noGrp="1"/>
          </p:cNvSpPr>
          <p:nvPr>
            <p:ph type="sldNum" sz="quarter" idx="12"/>
          </p:nvPr>
        </p:nvSpPr>
        <p:spPr/>
        <p:txBody>
          <a:bodyPr/>
          <a:lstStyle/>
          <a:p>
            <a:fld id="{86187285-8FD8-0B42-9EF1-8B032D8EAAB8}" type="slidenum">
              <a:rPr lang="es-ES_tradnl" smtClean="0"/>
              <a:t>‹Nº›</a:t>
            </a:fld>
            <a:endParaRPr lang="es-ES_tradnl"/>
          </a:p>
        </p:txBody>
      </p:sp>
      <p:pic>
        <p:nvPicPr>
          <p:cNvPr id="8" name="Picture 7">
            <a:extLst>
              <a:ext uri="{FF2B5EF4-FFF2-40B4-BE49-F238E27FC236}">
                <a16:creationId xmlns:a16="http://schemas.microsoft.com/office/drawing/2014/main" id="{EEF94AA0-3F6F-9008-37B9-D77E0B86068F}"/>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
        <p:nvSpPr>
          <p:cNvPr id="6" name="Textplatzhalter 2">
            <a:extLst>
              <a:ext uri="{FF2B5EF4-FFF2-40B4-BE49-F238E27FC236}">
                <a16:creationId xmlns:a16="http://schemas.microsoft.com/office/drawing/2014/main" id="{E10746C5-169D-4FB7-4055-751412740D09}"/>
              </a:ext>
            </a:extLst>
          </p:cNvPr>
          <p:cNvSpPr>
            <a:spLocks noGrp="1"/>
          </p:cNvSpPr>
          <p:nvPr>
            <p:ph type="body" idx="13"/>
          </p:nvPr>
        </p:nvSpPr>
        <p:spPr>
          <a:xfrm>
            <a:off x="373502" y="5354988"/>
            <a:ext cx="5646298" cy="784555"/>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Textplatzhalter 2">
            <a:extLst>
              <a:ext uri="{FF2B5EF4-FFF2-40B4-BE49-F238E27FC236}">
                <a16:creationId xmlns:a16="http://schemas.microsoft.com/office/drawing/2014/main" id="{B8992F45-8C27-6C3E-A86E-84FE146E925F}"/>
              </a:ext>
            </a:extLst>
          </p:cNvPr>
          <p:cNvSpPr>
            <a:spLocks noGrp="1"/>
          </p:cNvSpPr>
          <p:nvPr>
            <p:ph type="body" idx="14"/>
          </p:nvPr>
        </p:nvSpPr>
        <p:spPr>
          <a:xfrm>
            <a:off x="6162987" y="5345831"/>
            <a:ext cx="5646298" cy="784555"/>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10" name="Content Placeholder 3">
            <a:extLst>
              <a:ext uri="{FF2B5EF4-FFF2-40B4-BE49-F238E27FC236}">
                <a16:creationId xmlns:a16="http://schemas.microsoft.com/office/drawing/2014/main" id="{25EF459D-D07E-B8ED-7D05-15E873406C12}"/>
              </a:ext>
            </a:extLst>
          </p:cNvPr>
          <p:cNvSpPr>
            <a:spLocks noGrp="1"/>
          </p:cNvSpPr>
          <p:nvPr>
            <p:ph sz="half" idx="15"/>
          </p:nvPr>
        </p:nvSpPr>
        <p:spPr>
          <a:xfrm>
            <a:off x="373502" y="1833612"/>
            <a:ext cx="5646297" cy="3500001"/>
          </a:xfrm>
        </p:spPr>
        <p:txBody>
          <a:bodyPr/>
          <a:lstStyle/>
          <a:p>
            <a:pPr lvl="0"/>
            <a:r>
              <a:rPr lang="en-GB" dirty="0"/>
              <a:t>Click to edit Master text styles</a:t>
            </a:r>
          </a:p>
        </p:txBody>
      </p:sp>
    </p:spTree>
    <p:extLst>
      <p:ext uri="{BB962C8B-B14F-4D97-AF65-F5344CB8AC3E}">
        <p14:creationId xmlns:p14="http://schemas.microsoft.com/office/powerpoint/2010/main" val="2636250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22781-A10A-021D-B8F4-5509DEE02592}"/>
              </a:ext>
            </a:extLst>
          </p:cNvPr>
          <p:cNvSpPr>
            <a:spLocks noGrp="1"/>
          </p:cNvSpPr>
          <p:nvPr>
            <p:ph type="title"/>
          </p:nvPr>
        </p:nvSpPr>
        <p:spPr>
          <a:xfrm>
            <a:off x="839788" y="365125"/>
            <a:ext cx="10515600" cy="1325563"/>
          </a:xfrm>
        </p:spPr>
        <p:txBody>
          <a:bodyPr/>
          <a:lstStyle>
            <a:lvl1pPr>
              <a:defRPr>
                <a:solidFill>
                  <a:srgbClr val="006936"/>
                </a:solidFill>
              </a:defRPr>
            </a:lvl1pPr>
          </a:lstStyle>
          <a:p>
            <a:r>
              <a:rPr lang="en-GB"/>
              <a:t>Click to edit Master title style</a:t>
            </a:r>
            <a:endParaRPr lang="es-ES_tradnl"/>
          </a:p>
        </p:txBody>
      </p:sp>
      <p:sp>
        <p:nvSpPr>
          <p:cNvPr id="3" name="Text Placeholder 2">
            <a:extLst>
              <a:ext uri="{FF2B5EF4-FFF2-40B4-BE49-F238E27FC236}">
                <a16:creationId xmlns:a16="http://schemas.microsoft.com/office/drawing/2014/main" id="{176F8887-CBB9-2508-1B71-C7A4EC06E343}"/>
              </a:ext>
            </a:extLst>
          </p:cNvPr>
          <p:cNvSpPr>
            <a:spLocks noGrp="1"/>
          </p:cNvSpPr>
          <p:nvPr>
            <p:ph type="body" idx="1"/>
          </p:nvPr>
        </p:nvSpPr>
        <p:spPr>
          <a:xfrm>
            <a:off x="839788" y="1681163"/>
            <a:ext cx="5157787" cy="823912"/>
          </a:xfrm>
        </p:spPr>
        <p:txBody>
          <a:bodyPr anchor="b"/>
          <a:lstStyle>
            <a:lvl1pPr marL="0" indent="0">
              <a:buNone/>
              <a:defRPr sz="2400" b="1">
                <a:solidFill>
                  <a:srgbClr val="90C11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4" name="Content Placeholder 3">
            <a:extLst>
              <a:ext uri="{FF2B5EF4-FFF2-40B4-BE49-F238E27FC236}">
                <a16:creationId xmlns:a16="http://schemas.microsoft.com/office/drawing/2014/main" id="{AE809019-46F7-5F40-ABC7-DB1AC49E66B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5" name="Text Placeholder 4">
            <a:extLst>
              <a:ext uri="{FF2B5EF4-FFF2-40B4-BE49-F238E27FC236}">
                <a16:creationId xmlns:a16="http://schemas.microsoft.com/office/drawing/2014/main" id="{765683BE-6D0E-CF80-F63C-F076EDC5B681}"/>
              </a:ext>
            </a:extLst>
          </p:cNvPr>
          <p:cNvSpPr>
            <a:spLocks noGrp="1"/>
          </p:cNvSpPr>
          <p:nvPr>
            <p:ph type="body" sz="quarter" idx="3"/>
          </p:nvPr>
        </p:nvSpPr>
        <p:spPr>
          <a:xfrm>
            <a:off x="6172200" y="1681163"/>
            <a:ext cx="5183188" cy="823912"/>
          </a:xfrm>
        </p:spPr>
        <p:txBody>
          <a:bodyPr anchor="b"/>
          <a:lstStyle>
            <a:lvl1pPr marL="0" indent="0">
              <a:buNone/>
              <a:defRPr sz="2400" b="1">
                <a:solidFill>
                  <a:srgbClr val="90C11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1A04E76-2280-7A8B-BE8C-66B3FE14945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7" name="Date Placeholder 6">
            <a:extLst>
              <a:ext uri="{FF2B5EF4-FFF2-40B4-BE49-F238E27FC236}">
                <a16:creationId xmlns:a16="http://schemas.microsoft.com/office/drawing/2014/main" id="{BC340751-665B-08DC-A55A-063BD3141642}"/>
              </a:ext>
            </a:extLst>
          </p:cNvPr>
          <p:cNvSpPr>
            <a:spLocks noGrp="1"/>
          </p:cNvSpPr>
          <p:nvPr>
            <p:ph type="dt" sz="half" idx="10"/>
          </p:nvPr>
        </p:nvSpPr>
        <p:spPr>
          <a:xfrm>
            <a:off x="4800600" y="6372190"/>
            <a:ext cx="2743200" cy="365125"/>
          </a:xfrm>
        </p:spPr>
        <p:txBody>
          <a:bodyPr/>
          <a:lstStyle/>
          <a:p>
            <a:fld id="{55190B02-CE7E-F34D-B9CB-30ACB5035448}" type="datetime1">
              <a:rPr lang="de-DE" smtClean="0"/>
              <a:t>11.01.2024</a:t>
            </a:fld>
            <a:endParaRPr lang="es-ES_tradnl"/>
          </a:p>
        </p:txBody>
      </p:sp>
      <p:sp>
        <p:nvSpPr>
          <p:cNvPr id="9" name="Slide Number Placeholder 8">
            <a:extLst>
              <a:ext uri="{FF2B5EF4-FFF2-40B4-BE49-F238E27FC236}">
                <a16:creationId xmlns:a16="http://schemas.microsoft.com/office/drawing/2014/main" id="{400DC5FB-ACFB-D8E0-A78B-2FBD59832C73}"/>
              </a:ext>
            </a:extLst>
          </p:cNvPr>
          <p:cNvSpPr>
            <a:spLocks noGrp="1"/>
          </p:cNvSpPr>
          <p:nvPr>
            <p:ph type="sldNum" sz="quarter" idx="12"/>
          </p:nvPr>
        </p:nvSpPr>
        <p:spPr/>
        <p:txBody>
          <a:bodyPr/>
          <a:lstStyle/>
          <a:p>
            <a:fld id="{86187285-8FD8-0B42-9EF1-8B032D8EAAB8}" type="slidenum">
              <a:rPr lang="es-ES_tradnl" smtClean="0"/>
              <a:t>‹Nº›</a:t>
            </a:fld>
            <a:endParaRPr lang="es-ES_tradnl"/>
          </a:p>
        </p:txBody>
      </p:sp>
      <p:pic>
        <p:nvPicPr>
          <p:cNvPr id="10" name="Picture 9">
            <a:extLst>
              <a:ext uri="{FF2B5EF4-FFF2-40B4-BE49-F238E27FC236}">
                <a16:creationId xmlns:a16="http://schemas.microsoft.com/office/drawing/2014/main" id="{C9E59AE6-0147-13F2-5C44-8094FBB78DC6}"/>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Tree>
    <p:extLst>
      <p:ext uri="{BB962C8B-B14F-4D97-AF65-F5344CB8AC3E}">
        <p14:creationId xmlns:p14="http://schemas.microsoft.com/office/powerpoint/2010/main" val="2006411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B74393-56C9-717C-1609-E50BA0DD4A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s-ES_tradnl"/>
          </a:p>
        </p:txBody>
      </p:sp>
      <p:sp>
        <p:nvSpPr>
          <p:cNvPr id="3" name="Text Placeholder 2">
            <a:extLst>
              <a:ext uri="{FF2B5EF4-FFF2-40B4-BE49-F238E27FC236}">
                <a16:creationId xmlns:a16="http://schemas.microsoft.com/office/drawing/2014/main" id="{753A4459-CDFA-D30E-5FE1-939D967C93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4" name="Date Placeholder 3">
            <a:extLst>
              <a:ext uri="{FF2B5EF4-FFF2-40B4-BE49-F238E27FC236}">
                <a16:creationId xmlns:a16="http://schemas.microsoft.com/office/drawing/2014/main" id="{FD302367-53A0-E68B-9962-BE4F26B2FE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2AC8EC-7787-1C40-924A-0AE28207562A}" type="datetime1">
              <a:rPr lang="de-DE" smtClean="0"/>
              <a:t>11.01.2024</a:t>
            </a:fld>
            <a:endParaRPr lang="es-ES_tradnl"/>
          </a:p>
        </p:txBody>
      </p:sp>
      <p:sp>
        <p:nvSpPr>
          <p:cNvPr id="5" name="Footer Placeholder 4">
            <a:extLst>
              <a:ext uri="{FF2B5EF4-FFF2-40B4-BE49-F238E27FC236}">
                <a16:creationId xmlns:a16="http://schemas.microsoft.com/office/drawing/2014/main" id="{07B92D05-4DE5-E649-3B42-7A8B4F1982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Slide Number Placeholder 5">
            <a:extLst>
              <a:ext uri="{FF2B5EF4-FFF2-40B4-BE49-F238E27FC236}">
                <a16:creationId xmlns:a16="http://schemas.microsoft.com/office/drawing/2014/main" id="{1B44C1C0-B1A5-866B-7D1B-614C8B30A489}"/>
              </a:ext>
            </a:extLst>
          </p:cNvPr>
          <p:cNvSpPr>
            <a:spLocks noGrp="1"/>
          </p:cNvSpPr>
          <p:nvPr>
            <p:ph type="sldNum" sz="quarter" idx="4"/>
          </p:nvPr>
        </p:nvSpPr>
        <p:spPr>
          <a:xfrm>
            <a:off x="929640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187285-8FD8-0B42-9EF1-8B032D8EAAB8}" type="slidenum">
              <a:rPr lang="es-ES_tradnl" smtClean="0"/>
              <a:t>‹Nº›</a:t>
            </a:fld>
            <a:endParaRPr lang="es-ES_tradnl"/>
          </a:p>
        </p:txBody>
      </p:sp>
    </p:spTree>
    <p:extLst>
      <p:ext uri="{BB962C8B-B14F-4D97-AF65-F5344CB8AC3E}">
        <p14:creationId xmlns:p14="http://schemas.microsoft.com/office/powerpoint/2010/main" val="189989559"/>
      </p:ext>
    </p:extLst>
  </p:cSld>
  <p:clrMap bg1="lt1" tx1="dk1" bg2="lt2" tx2="dk2" accent1="accent1" accent2="accent2" accent3="accent3" accent4="accent4" accent5="accent5" accent6="accent6" hlink="hlink" folHlink="folHlink"/>
  <p:sldLayoutIdLst>
    <p:sldLayoutId id="2147483664" r:id="rId1"/>
    <p:sldLayoutId id="2147483662" r:id="rId2"/>
    <p:sldLayoutId id="2147483651" r:id="rId3"/>
    <p:sldLayoutId id="2147483660" r:id="rId4"/>
    <p:sldLayoutId id="2147483665" r:id="rId5"/>
    <p:sldLayoutId id="2147483661" r:id="rId6"/>
    <p:sldLayoutId id="2147483663"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6" r:id="rId16"/>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12.jp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48.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51.e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54.png"/><Relationship Id="rId4" Type="http://schemas.openxmlformats.org/officeDocument/2006/relationships/image" Target="../media/image53.jp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image" Target="../media/image54.png"/><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hyperlink" Target="https://virtual.cuautitlan.unam.mx/intar/?page_id=977" TargetMode="External"/><Relationship Id="rId2" Type="http://schemas.openxmlformats.org/officeDocument/2006/relationships/hyperlink" Target="https://humanagt.org/epilepsia/" TargetMode="Externa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9.jpg"/><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1C6AA-02BA-4936-6770-AAD116E1F03E}"/>
              </a:ext>
            </a:extLst>
          </p:cNvPr>
          <p:cNvSpPr>
            <a:spLocks noGrp="1"/>
          </p:cNvSpPr>
          <p:nvPr>
            <p:ph type="ctrTitle"/>
          </p:nvPr>
        </p:nvSpPr>
        <p:spPr>
          <a:xfrm>
            <a:off x="151511" y="799414"/>
            <a:ext cx="11341100" cy="1440000"/>
          </a:xfrm>
        </p:spPr>
        <p:txBody>
          <a:bodyPr>
            <a:noAutofit/>
          </a:bodyPr>
          <a:lstStyle/>
          <a:p>
            <a:pPr algn="just"/>
            <a:r>
              <a:rPr lang="es-ES" sz="4000" dirty="0"/>
              <a:t>Aplicación sistemática de algoritmos de aprendizaje automático para el estudio de la epilepsia y la detección de segmentos de interés en señales bioeléctricas</a:t>
            </a:r>
            <a:endParaRPr lang="es-ES_tradnl" sz="4000" dirty="0"/>
          </a:p>
        </p:txBody>
      </p:sp>
      <p:sp>
        <p:nvSpPr>
          <p:cNvPr id="3" name="Subtitle 2">
            <a:extLst>
              <a:ext uri="{FF2B5EF4-FFF2-40B4-BE49-F238E27FC236}">
                <a16:creationId xmlns:a16="http://schemas.microsoft.com/office/drawing/2014/main" id="{92F12B0B-AE05-5598-16F5-BE69EF36645E}"/>
              </a:ext>
            </a:extLst>
          </p:cNvPr>
          <p:cNvSpPr>
            <a:spLocks noGrp="1"/>
          </p:cNvSpPr>
          <p:nvPr>
            <p:ph type="subTitle" idx="1"/>
          </p:nvPr>
        </p:nvSpPr>
        <p:spPr>
          <a:xfrm>
            <a:off x="151511" y="3769469"/>
            <a:ext cx="11341100" cy="491247"/>
          </a:xfrm>
        </p:spPr>
        <p:txBody>
          <a:bodyPr/>
          <a:lstStyle/>
          <a:p>
            <a:r>
              <a:rPr lang="es-ES_tradnl" dirty="0"/>
              <a:t>CRISTHOFER ISAAC PATZÁN MARTÍNEZ</a:t>
            </a:r>
          </a:p>
        </p:txBody>
      </p:sp>
      <p:sp>
        <p:nvSpPr>
          <p:cNvPr id="4" name="Text Placeholder 3">
            <a:extLst>
              <a:ext uri="{FF2B5EF4-FFF2-40B4-BE49-F238E27FC236}">
                <a16:creationId xmlns:a16="http://schemas.microsoft.com/office/drawing/2014/main" id="{042B92E6-E188-0AD5-B8EB-33BA710FCE25}"/>
              </a:ext>
            </a:extLst>
          </p:cNvPr>
          <p:cNvSpPr>
            <a:spLocks noGrp="1"/>
          </p:cNvSpPr>
          <p:nvPr>
            <p:ph type="body" sz="quarter" idx="13"/>
          </p:nvPr>
        </p:nvSpPr>
        <p:spPr/>
        <p:txBody>
          <a:bodyPr>
            <a:normAutofit/>
          </a:bodyPr>
          <a:lstStyle/>
          <a:p>
            <a:r>
              <a:rPr lang="es-ES_tradnl" sz="1800" dirty="0"/>
              <a:t>Universidad del Valle de Guatemala</a:t>
            </a:r>
          </a:p>
          <a:p>
            <a:r>
              <a:rPr lang="es-ES_tradnl" sz="1800" dirty="0"/>
              <a:t>Facultad de Ingeniería </a:t>
            </a:r>
          </a:p>
          <a:p>
            <a:r>
              <a:rPr lang="es-ES_tradnl" sz="1800" dirty="0"/>
              <a:t>Carrera Ingeniería Mecatrónica</a:t>
            </a:r>
          </a:p>
          <a:p>
            <a:r>
              <a:rPr lang="es-ES_tradnl" sz="1800" dirty="0"/>
              <a:t>Presentación Proyecto de Graduación </a:t>
            </a:r>
          </a:p>
          <a:p>
            <a:r>
              <a:rPr lang="es-ES_tradnl" sz="1800" dirty="0"/>
              <a:t>Guatemala 13 de enero de 2024</a:t>
            </a:r>
          </a:p>
        </p:txBody>
      </p:sp>
    </p:spTree>
    <p:extLst>
      <p:ext uri="{BB962C8B-B14F-4D97-AF65-F5344CB8AC3E}">
        <p14:creationId xmlns:p14="http://schemas.microsoft.com/office/powerpoint/2010/main" val="6220496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3684CCF-CEBB-4D8E-A366-95E43D4C7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711808-100C-D40B-7A1A-8AFFF3E7DD20}"/>
              </a:ext>
            </a:extLst>
          </p:cNvPr>
          <p:cNvSpPr>
            <a:spLocks noGrp="1"/>
          </p:cNvSpPr>
          <p:nvPr>
            <p:ph type="title"/>
          </p:nvPr>
        </p:nvSpPr>
        <p:spPr>
          <a:xfrm>
            <a:off x="838199" y="826526"/>
            <a:ext cx="4960945" cy="883433"/>
          </a:xfrm>
        </p:spPr>
        <p:txBody>
          <a:bodyPr>
            <a:normAutofit/>
          </a:bodyPr>
          <a:lstStyle/>
          <a:p>
            <a:r>
              <a:rPr lang="es-ES_tradnl" dirty="0"/>
              <a:t>Justificación</a:t>
            </a:r>
          </a:p>
        </p:txBody>
      </p:sp>
      <p:sp>
        <p:nvSpPr>
          <p:cNvPr id="17" name="Content Placeholder 16">
            <a:extLst>
              <a:ext uri="{FF2B5EF4-FFF2-40B4-BE49-F238E27FC236}">
                <a16:creationId xmlns:a16="http://schemas.microsoft.com/office/drawing/2014/main" id="{7B3B72D6-D4EE-5956-74F2-B8E2BFE43DA8}"/>
              </a:ext>
            </a:extLst>
          </p:cNvPr>
          <p:cNvSpPr>
            <a:spLocks noGrp="1"/>
          </p:cNvSpPr>
          <p:nvPr>
            <p:ph idx="1"/>
          </p:nvPr>
        </p:nvSpPr>
        <p:spPr>
          <a:xfrm>
            <a:off x="680163" y="1849759"/>
            <a:ext cx="4933462" cy="3969475"/>
          </a:xfrm>
        </p:spPr>
        <p:txBody>
          <a:bodyPr>
            <a:normAutofit/>
          </a:bodyPr>
          <a:lstStyle/>
          <a:p>
            <a:pPr algn="just">
              <a:buFont typeface="Arial" panose="020B0604020202020204" pitchFamily="34" charset="0"/>
              <a:buChar char="•"/>
            </a:pPr>
            <a:r>
              <a:rPr lang="es-ES" sz="2200" dirty="0"/>
              <a:t>Continuar experimentando el rendimiento de los clasificadores con diferentes técnicas de aprendizaje automático.</a:t>
            </a:r>
          </a:p>
          <a:p>
            <a:pPr algn="just">
              <a:buFont typeface="Arial" panose="020B0604020202020204" pitchFamily="34" charset="0"/>
              <a:buChar char="•"/>
            </a:pPr>
            <a:endParaRPr lang="es-ES" sz="2200" dirty="0"/>
          </a:p>
          <a:p>
            <a:pPr algn="just">
              <a:buFont typeface="Arial" panose="020B0604020202020204" pitchFamily="34" charset="0"/>
              <a:buChar char="•"/>
            </a:pPr>
            <a:r>
              <a:rPr lang="es-ES" sz="2200" dirty="0"/>
              <a:t>Aplicar algoritmos de aprendizaje automático a una mayor cantidad de señales bioeléctricas.</a:t>
            </a:r>
          </a:p>
          <a:p>
            <a:pPr algn="just">
              <a:buFont typeface="Arial" panose="020B0604020202020204" pitchFamily="34" charset="0"/>
              <a:buChar char="•"/>
            </a:pPr>
            <a:endParaRPr lang="es-ES" sz="2200" dirty="0"/>
          </a:p>
          <a:p>
            <a:pPr algn="just">
              <a:buFont typeface="Arial" panose="020B0604020202020204" pitchFamily="34" charset="0"/>
              <a:buChar char="•"/>
            </a:pPr>
            <a:r>
              <a:rPr lang="es-ES" sz="2200" dirty="0"/>
              <a:t>Actualizar la toolbox.</a:t>
            </a:r>
            <a:endParaRPr lang="es-GT" sz="2200" dirty="0"/>
          </a:p>
        </p:txBody>
      </p:sp>
      <p:sp>
        <p:nvSpPr>
          <p:cNvPr id="4" name="Date Placeholder 3">
            <a:extLst>
              <a:ext uri="{FF2B5EF4-FFF2-40B4-BE49-F238E27FC236}">
                <a16:creationId xmlns:a16="http://schemas.microsoft.com/office/drawing/2014/main" id="{EF17BBF1-AC8D-3A78-64FF-54478CE620DF}"/>
              </a:ext>
            </a:extLst>
          </p:cNvPr>
          <p:cNvSpPr>
            <a:spLocks noGrp="1"/>
          </p:cNvSpPr>
          <p:nvPr>
            <p:ph type="dt" sz="half" idx="10"/>
          </p:nvPr>
        </p:nvSpPr>
        <p:spPr>
          <a:xfrm>
            <a:off x="838199" y="6356350"/>
            <a:ext cx="1866901" cy="365125"/>
          </a:xfrm>
        </p:spPr>
        <p:txBody>
          <a:bodyPr>
            <a:normAutofit/>
          </a:bodyPr>
          <a:lstStyle/>
          <a:p>
            <a:pPr>
              <a:spcAft>
                <a:spcPts val="600"/>
              </a:spcAft>
            </a:pPr>
            <a:fld id="{DE07BBE5-E5B8-C243-A440-36FCAA276161}" type="datetime1">
              <a:rPr lang="de-DE" smtClean="0"/>
              <a:pPr>
                <a:spcAft>
                  <a:spcPts val="600"/>
                </a:spcAft>
              </a:pPr>
              <a:t>11.01.2024</a:t>
            </a:fld>
            <a:endParaRPr lang="es-ES_tradnl" dirty="0"/>
          </a:p>
        </p:txBody>
      </p:sp>
      <p:pic>
        <p:nvPicPr>
          <p:cNvPr id="9" name="Imagen 8" descr="Imagen que contiene tabla, interior, animal, botella&#10;&#10;Descripción generada automáticamente">
            <a:extLst>
              <a:ext uri="{FF2B5EF4-FFF2-40B4-BE49-F238E27FC236}">
                <a16:creationId xmlns:a16="http://schemas.microsoft.com/office/drawing/2014/main" id="{85265FD0-27F8-7434-B82D-1C1CEFD229AC}"/>
              </a:ext>
            </a:extLst>
          </p:cNvPr>
          <p:cNvPicPr>
            <a:picLocks noChangeAspect="1"/>
          </p:cNvPicPr>
          <p:nvPr/>
        </p:nvPicPr>
        <p:blipFill rotWithShape="1">
          <a:blip r:embed="rId3"/>
          <a:srcRect l="5999" r="12371" b="2"/>
          <a:stretch/>
        </p:blipFill>
        <p:spPr>
          <a:xfrm>
            <a:off x="6863996" y="3154859"/>
            <a:ext cx="4030579" cy="3703141"/>
          </a:xfrm>
          <a:custGeom>
            <a:avLst/>
            <a:gdLst/>
            <a:ahLst/>
            <a:cxnLst/>
            <a:rect l="l" t="t" r="r" b="b"/>
            <a:pathLst>
              <a:path w="4030579" h="3703141">
                <a:moveTo>
                  <a:pt x="2015289" y="0"/>
                </a:moveTo>
                <a:cubicBezTo>
                  <a:pt x="3128303" y="0"/>
                  <a:pt x="4030579" y="902277"/>
                  <a:pt x="4030579" y="2015290"/>
                </a:cubicBezTo>
                <a:cubicBezTo>
                  <a:pt x="4030579" y="2710923"/>
                  <a:pt x="3678127" y="3324237"/>
                  <a:pt x="3142057" y="3686399"/>
                </a:cubicBezTo>
                <a:lnTo>
                  <a:pt x="3114499" y="3703141"/>
                </a:lnTo>
                <a:lnTo>
                  <a:pt x="916080" y="3703141"/>
                </a:lnTo>
                <a:lnTo>
                  <a:pt x="888522" y="3686399"/>
                </a:lnTo>
                <a:cubicBezTo>
                  <a:pt x="352452" y="3324237"/>
                  <a:pt x="0" y="2710923"/>
                  <a:pt x="0" y="2015290"/>
                </a:cubicBezTo>
                <a:cubicBezTo>
                  <a:pt x="0" y="902277"/>
                  <a:pt x="902277" y="0"/>
                  <a:pt x="2015289" y="0"/>
                </a:cubicBezTo>
                <a:close/>
              </a:path>
            </a:pathLst>
          </a:custGeom>
        </p:spPr>
      </p:pic>
      <p:sp>
        <p:nvSpPr>
          <p:cNvPr id="22" name="Arc 21">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10869" y="-729072"/>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3" name="Imagen 12" descr="Interfaz de usuario gráfica&#10;&#10;Descripción generada automáticamente">
            <a:extLst>
              <a:ext uri="{FF2B5EF4-FFF2-40B4-BE49-F238E27FC236}">
                <a16:creationId xmlns:a16="http://schemas.microsoft.com/office/drawing/2014/main" id="{3BA85641-DE3C-A28C-ACC8-A78AFE3468AE}"/>
              </a:ext>
            </a:extLst>
          </p:cNvPr>
          <p:cNvPicPr>
            <a:picLocks noChangeAspect="1"/>
          </p:cNvPicPr>
          <p:nvPr/>
        </p:nvPicPr>
        <p:blipFill rotWithShape="1">
          <a:blip r:embed="rId4"/>
          <a:srcRect r="17224" b="3"/>
          <a:stretch/>
        </p:blipFill>
        <p:spPr>
          <a:xfrm>
            <a:off x="63058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pic>
        <p:nvPicPr>
          <p:cNvPr id="7" name="Marcador de contenido 6" descr="Interfaz de usuario gráfica&#10;&#10;Descripción generada automáticamente con confianza baja">
            <a:extLst>
              <a:ext uri="{FF2B5EF4-FFF2-40B4-BE49-F238E27FC236}">
                <a16:creationId xmlns:a16="http://schemas.microsoft.com/office/drawing/2014/main" id="{73226A96-12BC-E052-6DCB-95D9BA4D8D7F}"/>
              </a:ext>
            </a:extLst>
          </p:cNvPr>
          <p:cNvPicPr>
            <a:picLocks noChangeAspect="1"/>
          </p:cNvPicPr>
          <p:nvPr/>
        </p:nvPicPr>
        <p:blipFill rotWithShape="1">
          <a:blip r:embed="rId5"/>
          <a:srcRect l="17026" r="19439" b="4"/>
          <a:stretch/>
        </p:blipFill>
        <p:spPr>
          <a:xfrm>
            <a:off x="9933462" y="372217"/>
            <a:ext cx="2258539" cy="3554668"/>
          </a:xfrm>
          <a:custGeom>
            <a:avLst/>
            <a:gdLst/>
            <a:ahLst/>
            <a:cxnLst/>
            <a:rect l="l" t="t" r="r" b="b"/>
            <a:pathLst>
              <a:path w="2258539" h="3554668">
                <a:moveTo>
                  <a:pt x="1777334" y="0"/>
                </a:moveTo>
                <a:cubicBezTo>
                  <a:pt x="1900033" y="0"/>
                  <a:pt x="2019829" y="12434"/>
                  <a:pt x="2135529" y="36109"/>
                </a:cubicBezTo>
                <a:lnTo>
                  <a:pt x="2258539" y="67738"/>
                </a:lnTo>
                <a:lnTo>
                  <a:pt x="2258539" y="3486930"/>
                </a:lnTo>
                <a:lnTo>
                  <a:pt x="2135529" y="3518559"/>
                </a:lnTo>
                <a:cubicBezTo>
                  <a:pt x="2019829" y="3542235"/>
                  <a:pt x="1900033" y="3554668"/>
                  <a:pt x="1777334" y="3554668"/>
                </a:cubicBezTo>
                <a:cubicBezTo>
                  <a:pt x="795739" y="3554668"/>
                  <a:pt x="0" y="2758929"/>
                  <a:pt x="0" y="1777334"/>
                </a:cubicBezTo>
                <a:cubicBezTo>
                  <a:pt x="0" y="795740"/>
                  <a:pt x="795739" y="0"/>
                  <a:pt x="1777334" y="0"/>
                </a:cubicBezTo>
                <a:close/>
              </a:path>
            </a:pathLst>
          </a:custGeom>
        </p:spPr>
      </p:pic>
      <p:sp>
        <p:nvSpPr>
          <p:cNvPr id="5" name="Slide Number Placeholder 4">
            <a:extLst>
              <a:ext uri="{FF2B5EF4-FFF2-40B4-BE49-F238E27FC236}">
                <a16:creationId xmlns:a16="http://schemas.microsoft.com/office/drawing/2014/main" id="{F173388B-E83D-2A28-E045-91F174C28FE6}"/>
              </a:ext>
            </a:extLst>
          </p:cNvPr>
          <p:cNvSpPr>
            <a:spLocks noGrp="1"/>
          </p:cNvSpPr>
          <p:nvPr>
            <p:ph type="sldNum" sz="quarter" idx="12"/>
          </p:nvPr>
        </p:nvSpPr>
        <p:spPr>
          <a:xfrm>
            <a:off x="10437374" y="6356349"/>
            <a:ext cx="916425" cy="365125"/>
          </a:xfrm>
        </p:spPr>
        <p:txBody>
          <a:bodyPr>
            <a:normAutofit/>
          </a:bodyPr>
          <a:lstStyle/>
          <a:p>
            <a:pPr>
              <a:spcAft>
                <a:spcPts val="600"/>
              </a:spcAft>
            </a:pPr>
            <a:fld id="{86187285-8FD8-0B42-9EF1-8B032D8EAAB8}" type="slidenum">
              <a:rPr lang="es-ES_tradnl" smtClean="0"/>
              <a:pPr>
                <a:spcAft>
                  <a:spcPts val="600"/>
                </a:spcAft>
              </a:pPr>
              <a:t>10</a:t>
            </a:fld>
            <a:endParaRPr lang="es-ES_tradnl"/>
          </a:p>
        </p:txBody>
      </p:sp>
      <p:pic>
        <p:nvPicPr>
          <p:cNvPr id="14" name="Imagen 13" descr="Logotipo&#10;&#10;Descripción generada automáticamente">
            <a:extLst>
              <a:ext uri="{FF2B5EF4-FFF2-40B4-BE49-F238E27FC236}">
                <a16:creationId xmlns:a16="http://schemas.microsoft.com/office/drawing/2014/main" id="{4A11691F-9A5D-5649-DD7D-4CA5DDBC4D6A}"/>
              </a:ext>
            </a:extLst>
          </p:cNvPr>
          <p:cNvPicPr>
            <a:picLocks noChangeAspect="1"/>
          </p:cNvPicPr>
          <p:nvPr/>
        </p:nvPicPr>
        <p:blipFill>
          <a:blip r:embed="rId6"/>
          <a:stretch>
            <a:fillRect/>
          </a:stretch>
        </p:blipFill>
        <p:spPr>
          <a:xfrm>
            <a:off x="410793" y="5859860"/>
            <a:ext cx="1848619" cy="721815"/>
          </a:xfrm>
          <a:prstGeom prst="rect">
            <a:avLst/>
          </a:prstGeom>
        </p:spPr>
      </p:pic>
    </p:spTree>
    <p:extLst>
      <p:ext uri="{BB962C8B-B14F-4D97-AF65-F5344CB8AC3E}">
        <p14:creationId xmlns:p14="http://schemas.microsoft.com/office/powerpoint/2010/main" val="3472239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47EAB-7DFB-0C32-B0E9-2ADCB5018581}"/>
              </a:ext>
            </a:extLst>
          </p:cNvPr>
          <p:cNvSpPr>
            <a:spLocks noGrp="1"/>
          </p:cNvSpPr>
          <p:nvPr>
            <p:ph type="title"/>
          </p:nvPr>
        </p:nvSpPr>
        <p:spPr/>
        <p:txBody>
          <a:bodyPr/>
          <a:lstStyle/>
          <a:p>
            <a:r>
              <a:rPr lang="es-ES_tradnl" dirty="0"/>
              <a:t>Alcance</a:t>
            </a:r>
          </a:p>
        </p:txBody>
      </p:sp>
      <p:sp>
        <p:nvSpPr>
          <p:cNvPr id="3" name="Content Placeholder 2">
            <a:extLst>
              <a:ext uri="{FF2B5EF4-FFF2-40B4-BE49-F238E27FC236}">
                <a16:creationId xmlns:a16="http://schemas.microsoft.com/office/drawing/2014/main" id="{6099F800-C0E8-84B4-1643-9A28F8AD80D9}"/>
              </a:ext>
            </a:extLst>
          </p:cNvPr>
          <p:cNvSpPr>
            <a:spLocks noGrp="1"/>
          </p:cNvSpPr>
          <p:nvPr>
            <p:ph idx="1"/>
          </p:nvPr>
        </p:nvSpPr>
        <p:spPr>
          <a:xfrm>
            <a:off x="421480" y="1766067"/>
            <a:ext cx="11349037" cy="2374613"/>
          </a:xfrm>
        </p:spPr>
        <p:txBody>
          <a:bodyPr>
            <a:noAutofit/>
          </a:bodyPr>
          <a:lstStyle/>
          <a:p>
            <a:pPr algn="just">
              <a:buFont typeface="Arial" panose="020B0604020202020204" pitchFamily="34" charset="0"/>
              <a:buChar char="•"/>
            </a:pPr>
            <a:r>
              <a:rPr lang="es-GT" sz="2200" dirty="0"/>
              <a:t>Recolección de señales EMG y EEG con equipo UVG. Señales bioeléctricas tipo ICTAL por HUMANA.</a:t>
            </a:r>
          </a:p>
          <a:p>
            <a:pPr algn="just">
              <a:buFont typeface="Arial" panose="020B0604020202020204" pitchFamily="34" charset="0"/>
              <a:buChar char="•"/>
            </a:pPr>
            <a:endParaRPr lang="es-GT" sz="2200" dirty="0"/>
          </a:p>
          <a:p>
            <a:pPr algn="just">
              <a:buFont typeface="Arial" panose="020B0604020202020204" pitchFamily="34" charset="0"/>
              <a:buChar char="•"/>
            </a:pPr>
            <a:r>
              <a:rPr lang="es-ES" sz="2200" dirty="0"/>
              <a:t>No se abordó la investigación de nuevos algoritmos de aprendizaje automático en este trabajo, sino la adaptación y optimización de técnicas existentes.</a:t>
            </a:r>
          </a:p>
          <a:p>
            <a:pPr algn="just">
              <a:buFont typeface="Arial" panose="020B0604020202020204" pitchFamily="34" charset="0"/>
              <a:buChar char="•"/>
            </a:pPr>
            <a:endParaRPr lang="es-GT" sz="2200" dirty="0"/>
          </a:p>
          <a:p>
            <a:pPr algn="just">
              <a:buFont typeface="Arial" panose="020B0604020202020204" pitchFamily="34" charset="0"/>
              <a:buChar char="•"/>
            </a:pPr>
            <a:r>
              <a:rPr lang="es-ES" sz="2200" dirty="0"/>
              <a:t>La implementación de tratamientos médicos y decisiones clínicas a partir de los resultados obtenidos con la herramienta estuvo fuera del alcance de este trabajo.</a:t>
            </a:r>
            <a:endParaRPr lang="es-ES_tradnl" sz="2200" dirty="0"/>
          </a:p>
        </p:txBody>
      </p:sp>
      <p:sp>
        <p:nvSpPr>
          <p:cNvPr id="4" name="Date Placeholder 3">
            <a:extLst>
              <a:ext uri="{FF2B5EF4-FFF2-40B4-BE49-F238E27FC236}">
                <a16:creationId xmlns:a16="http://schemas.microsoft.com/office/drawing/2014/main" id="{5971C55F-D3BC-4C8F-E0E0-E06FA430CFB8}"/>
              </a:ext>
            </a:extLst>
          </p:cNvPr>
          <p:cNvSpPr>
            <a:spLocks noGrp="1"/>
          </p:cNvSpPr>
          <p:nvPr>
            <p:ph type="dt" sz="half" idx="10"/>
          </p:nvPr>
        </p:nvSpPr>
        <p:spPr/>
        <p:txBody>
          <a:bodyPr/>
          <a:lstStyle/>
          <a:p>
            <a:fld id="{DE07BBE5-E5B8-C243-A440-36FCAA276161}" type="datetime1">
              <a:rPr lang="de-DE" smtClean="0"/>
              <a:t>11.01.2024</a:t>
            </a:fld>
            <a:endParaRPr lang="es-ES_tradnl" dirty="0"/>
          </a:p>
        </p:txBody>
      </p:sp>
      <p:sp>
        <p:nvSpPr>
          <p:cNvPr id="5" name="Slide Number Placeholder 4">
            <a:extLst>
              <a:ext uri="{FF2B5EF4-FFF2-40B4-BE49-F238E27FC236}">
                <a16:creationId xmlns:a16="http://schemas.microsoft.com/office/drawing/2014/main" id="{2A6EC383-DFB4-7D0A-E6DB-ED7862D7497E}"/>
              </a:ext>
            </a:extLst>
          </p:cNvPr>
          <p:cNvSpPr>
            <a:spLocks noGrp="1"/>
          </p:cNvSpPr>
          <p:nvPr>
            <p:ph type="sldNum" sz="quarter" idx="12"/>
          </p:nvPr>
        </p:nvSpPr>
        <p:spPr/>
        <p:txBody>
          <a:bodyPr/>
          <a:lstStyle/>
          <a:p>
            <a:fld id="{86187285-8FD8-0B42-9EF1-8B032D8EAAB8}" type="slidenum">
              <a:rPr lang="es-ES_tradnl" smtClean="0"/>
              <a:t>11</a:t>
            </a:fld>
            <a:endParaRPr lang="es-ES_tradnl" dirty="0"/>
          </a:p>
        </p:txBody>
      </p:sp>
      <p:sp>
        <p:nvSpPr>
          <p:cNvPr id="9" name="Rectángulo 8">
            <a:extLst>
              <a:ext uri="{FF2B5EF4-FFF2-40B4-BE49-F238E27FC236}">
                <a16:creationId xmlns:a16="http://schemas.microsoft.com/office/drawing/2014/main" id="{CD73ABA9-9D0E-AEDB-23E5-E1FE2549F1FB}"/>
              </a:ext>
            </a:extLst>
          </p:cNvPr>
          <p:cNvSpPr/>
          <p:nvPr/>
        </p:nvSpPr>
        <p:spPr>
          <a:xfrm>
            <a:off x="301557" y="6235430"/>
            <a:ext cx="2091447" cy="486044"/>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GT"/>
          </a:p>
        </p:txBody>
      </p:sp>
      <p:pic>
        <p:nvPicPr>
          <p:cNvPr id="10" name="Imagen 9" descr="Logotipo&#10;&#10;Descripción generada automáticamente">
            <a:extLst>
              <a:ext uri="{FF2B5EF4-FFF2-40B4-BE49-F238E27FC236}">
                <a16:creationId xmlns:a16="http://schemas.microsoft.com/office/drawing/2014/main" id="{DC12FE80-4990-8786-4527-938C9E1D8A5F}"/>
              </a:ext>
            </a:extLst>
          </p:cNvPr>
          <p:cNvPicPr>
            <a:picLocks noChangeAspect="1"/>
          </p:cNvPicPr>
          <p:nvPr/>
        </p:nvPicPr>
        <p:blipFill>
          <a:blip r:embed="rId3"/>
          <a:stretch>
            <a:fillRect/>
          </a:stretch>
        </p:blipFill>
        <p:spPr>
          <a:xfrm>
            <a:off x="410793" y="6076164"/>
            <a:ext cx="1848619" cy="721815"/>
          </a:xfrm>
          <a:prstGeom prst="rect">
            <a:avLst/>
          </a:prstGeom>
        </p:spPr>
      </p:pic>
    </p:spTree>
    <p:extLst>
      <p:ext uri="{BB962C8B-B14F-4D97-AF65-F5344CB8AC3E}">
        <p14:creationId xmlns:p14="http://schemas.microsoft.com/office/powerpoint/2010/main" val="361791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11808-100C-D40B-7A1A-8AFFF3E7DD20}"/>
              </a:ext>
            </a:extLst>
          </p:cNvPr>
          <p:cNvSpPr>
            <a:spLocks noGrp="1"/>
          </p:cNvSpPr>
          <p:nvPr>
            <p:ph type="title"/>
          </p:nvPr>
        </p:nvSpPr>
        <p:spPr/>
        <p:txBody>
          <a:bodyPr/>
          <a:lstStyle/>
          <a:p>
            <a:r>
              <a:rPr lang="es-ES_tradnl" dirty="0"/>
              <a:t>Marco teórico</a:t>
            </a:r>
          </a:p>
        </p:txBody>
      </p:sp>
      <p:sp>
        <p:nvSpPr>
          <p:cNvPr id="4" name="Date Placeholder 3">
            <a:extLst>
              <a:ext uri="{FF2B5EF4-FFF2-40B4-BE49-F238E27FC236}">
                <a16:creationId xmlns:a16="http://schemas.microsoft.com/office/drawing/2014/main" id="{EF17BBF1-AC8D-3A78-64FF-54478CE620DF}"/>
              </a:ext>
            </a:extLst>
          </p:cNvPr>
          <p:cNvSpPr>
            <a:spLocks noGrp="1"/>
          </p:cNvSpPr>
          <p:nvPr>
            <p:ph type="dt" sz="half" idx="10"/>
          </p:nvPr>
        </p:nvSpPr>
        <p:spPr/>
        <p:txBody>
          <a:bodyPr/>
          <a:lstStyle/>
          <a:p>
            <a:fld id="{DE07BBE5-E5B8-C243-A440-36FCAA276161}" type="datetime1">
              <a:rPr lang="de-DE" smtClean="0"/>
              <a:t>11.01.2024</a:t>
            </a:fld>
            <a:endParaRPr lang="es-ES_tradnl" dirty="0"/>
          </a:p>
        </p:txBody>
      </p:sp>
      <p:sp>
        <p:nvSpPr>
          <p:cNvPr id="5" name="Slide Number Placeholder 4">
            <a:extLst>
              <a:ext uri="{FF2B5EF4-FFF2-40B4-BE49-F238E27FC236}">
                <a16:creationId xmlns:a16="http://schemas.microsoft.com/office/drawing/2014/main" id="{F173388B-E83D-2A28-E045-91F174C28FE6}"/>
              </a:ext>
            </a:extLst>
          </p:cNvPr>
          <p:cNvSpPr>
            <a:spLocks noGrp="1"/>
          </p:cNvSpPr>
          <p:nvPr>
            <p:ph type="sldNum" sz="quarter" idx="12"/>
          </p:nvPr>
        </p:nvSpPr>
        <p:spPr/>
        <p:txBody>
          <a:bodyPr/>
          <a:lstStyle/>
          <a:p>
            <a:fld id="{86187285-8FD8-0B42-9EF1-8B032D8EAAB8}" type="slidenum">
              <a:rPr lang="es-ES_tradnl" smtClean="0"/>
              <a:t>12</a:t>
            </a:fld>
            <a:endParaRPr lang="es-ES_tradnl" dirty="0"/>
          </a:p>
        </p:txBody>
      </p:sp>
      <p:pic>
        <p:nvPicPr>
          <p:cNvPr id="9" name="Imagen 8">
            <a:extLst>
              <a:ext uri="{FF2B5EF4-FFF2-40B4-BE49-F238E27FC236}">
                <a16:creationId xmlns:a16="http://schemas.microsoft.com/office/drawing/2014/main" id="{86B8DC93-FA2D-80F1-EB43-F32BA1B7DF4B}"/>
              </a:ext>
            </a:extLst>
          </p:cNvPr>
          <p:cNvPicPr>
            <a:picLocks noChangeAspect="1"/>
          </p:cNvPicPr>
          <p:nvPr/>
        </p:nvPicPr>
        <p:blipFill>
          <a:blip r:embed="rId3"/>
          <a:stretch>
            <a:fillRect/>
          </a:stretch>
        </p:blipFill>
        <p:spPr>
          <a:xfrm>
            <a:off x="301557" y="2189826"/>
            <a:ext cx="11588823" cy="3733158"/>
          </a:xfrm>
          <a:prstGeom prst="rect">
            <a:avLst/>
          </a:prstGeom>
        </p:spPr>
      </p:pic>
      <p:sp>
        <p:nvSpPr>
          <p:cNvPr id="10" name="Rectángulo 9">
            <a:extLst>
              <a:ext uri="{FF2B5EF4-FFF2-40B4-BE49-F238E27FC236}">
                <a16:creationId xmlns:a16="http://schemas.microsoft.com/office/drawing/2014/main" id="{2BC62E04-8B12-4E30-87A5-ECC90AEF72C1}"/>
              </a:ext>
            </a:extLst>
          </p:cNvPr>
          <p:cNvSpPr/>
          <p:nvPr/>
        </p:nvSpPr>
        <p:spPr>
          <a:xfrm>
            <a:off x="301557" y="6235430"/>
            <a:ext cx="2091447" cy="486044"/>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GT"/>
          </a:p>
        </p:txBody>
      </p:sp>
      <p:pic>
        <p:nvPicPr>
          <p:cNvPr id="11" name="Imagen 10" descr="Logotipo&#10;&#10;Descripción generada automáticamente">
            <a:extLst>
              <a:ext uri="{FF2B5EF4-FFF2-40B4-BE49-F238E27FC236}">
                <a16:creationId xmlns:a16="http://schemas.microsoft.com/office/drawing/2014/main" id="{2065049D-82D2-A41F-B8B1-B6078D6C4810}"/>
              </a:ext>
            </a:extLst>
          </p:cNvPr>
          <p:cNvPicPr>
            <a:picLocks noChangeAspect="1"/>
          </p:cNvPicPr>
          <p:nvPr/>
        </p:nvPicPr>
        <p:blipFill>
          <a:blip r:embed="rId4"/>
          <a:stretch>
            <a:fillRect/>
          </a:stretch>
        </p:blipFill>
        <p:spPr>
          <a:xfrm>
            <a:off x="410793" y="6076164"/>
            <a:ext cx="1848619" cy="721815"/>
          </a:xfrm>
          <a:prstGeom prst="rect">
            <a:avLst/>
          </a:prstGeom>
        </p:spPr>
      </p:pic>
      <p:sp>
        <p:nvSpPr>
          <p:cNvPr id="12" name="CuadroTexto 11">
            <a:extLst>
              <a:ext uri="{FF2B5EF4-FFF2-40B4-BE49-F238E27FC236}">
                <a16:creationId xmlns:a16="http://schemas.microsoft.com/office/drawing/2014/main" id="{4074DFDB-94EA-82ED-7417-4D4A65EEB4FA}"/>
              </a:ext>
            </a:extLst>
          </p:cNvPr>
          <p:cNvSpPr txBox="1"/>
          <p:nvPr/>
        </p:nvSpPr>
        <p:spPr>
          <a:xfrm>
            <a:off x="1745464" y="4764106"/>
            <a:ext cx="615438" cy="369332"/>
          </a:xfrm>
          <a:prstGeom prst="rect">
            <a:avLst/>
          </a:prstGeom>
          <a:noFill/>
        </p:spPr>
        <p:txBody>
          <a:bodyPr wrap="square" rtlCol="0">
            <a:spAutoFit/>
          </a:bodyPr>
          <a:lstStyle/>
          <a:p>
            <a:r>
              <a:rPr lang="es-ES" sz="1800" dirty="0"/>
              <a:t>[4]</a:t>
            </a:r>
            <a:endParaRPr lang="es-GT" dirty="0"/>
          </a:p>
        </p:txBody>
      </p:sp>
      <p:sp>
        <p:nvSpPr>
          <p:cNvPr id="13" name="CuadroTexto 12">
            <a:extLst>
              <a:ext uri="{FF2B5EF4-FFF2-40B4-BE49-F238E27FC236}">
                <a16:creationId xmlns:a16="http://schemas.microsoft.com/office/drawing/2014/main" id="{0CED1D54-707B-2CF3-A9A1-1588E7E59D0A}"/>
              </a:ext>
            </a:extLst>
          </p:cNvPr>
          <p:cNvSpPr txBox="1"/>
          <p:nvPr/>
        </p:nvSpPr>
        <p:spPr>
          <a:xfrm>
            <a:off x="4821675" y="5069818"/>
            <a:ext cx="615438" cy="369332"/>
          </a:xfrm>
          <a:prstGeom prst="rect">
            <a:avLst/>
          </a:prstGeom>
          <a:noFill/>
        </p:spPr>
        <p:txBody>
          <a:bodyPr wrap="square" rtlCol="0">
            <a:spAutoFit/>
          </a:bodyPr>
          <a:lstStyle/>
          <a:p>
            <a:r>
              <a:rPr lang="es-ES" sz="1800" dirty="0"/>
              <a:t>[5]</a:t>
            </a:r>
            <a:endParaRPr lang="es-GT" dirty="0"/>
          </a:p>
        </p:txBody>
      </p:sp>
      <p:sp>
        <p:nvSpPr>
          <p:cNvPr id="14" name="CuadroTexto 13">
            <a:extLst>
              <a:ext uri="{FF2B5EF4-FFF2-40B4-BE49-F238E27FC236}">
                <a16:creationId xmlns:a16="http://schemas.microsoft.com/office/drawing/2014/main" id="{7CE8FB31-630A-679E-1AE6-02172E079D01}"/>
              </a:ext>
            </a:extLst>
          </p:cNvPr>
          <p:cNvSpPr txBox="1"/>
          <p:nvPr/>
        </p:nvSpPr>
        <p:spPr>
          <a:xfrm>
            <a:off x="7759430" y="5525209"/>
            <a:ext cx="615438" cy="369332"/>
          </a:xfrm>
          <a:prstGeom prst="rect">
            <a:avLst/>
          </a:prstGeom>
          <a:noFill/>
        </p:spPr>
        <p:txBody>
          <a:bodyPr wrap="square" rtlCol="0">
            <a:spAutoFit/>
          </a:bodyPr>
          <a:lstStyle/>
          <a:p>
            <a:r>
              <a:rPr lang="es-ES" sz="1800" dirty="0"/>
              <a:t>[6]</a:t>
            </a:r>
            <a:endParaRPr lang="es-GT" dirty="0"/>
          </a:p>
        </p:txBody>
      </p:sp>
      <p:sp>
        <p:nvSpPr>
          <p:cNvPr id="15" name="CuadroTexto 14">
            <a:extLst>
              <a:ext uri="{FF2B5EF4-FFF2-40B4-BE49-F238E27FC236}">
                <a16:creationId xmlns:a16="http://schemas.microsoft.com/office/drawing/2014/main" id="{F30AA204-95A3-26E4-7075-2B7E5FB40E06}"/>
              </a:ext>
            </a:extLst>
          </p:cNvPr>
          <p:cNvSpPr txBox="1"/>
          <p:nvPr/>
        </p:nvSpPr>
        <p:spPr>
          <a:xfrm>
            <a:off x="10138817" y="5069818"/>
            <a:ext cx="615438" cy="369332"/>
          </a:xfrm>
          <a:prstGeom prst="rect">
            <a:avLst/>
          </a:prstGeom>
          <a:noFill/>
        </p:spPr>
        <p:txBody>
          <a:bodyPr wrap="square" rtlCol="0">
            <a:spAutoFit/>
          </a:bodyPr>
          <a:lstStyle/>
          <a:p>
            <a:r>
              <a:rPr lang="es-ES" sz="1800" dirty="0"/>
              <a:t>[7]</a:t>
            </a:r>
            <a:endParaRPr lang="es-GT" dirty="0"/>
          </a:p>
        </p:txBody>
      </p:sp>
    </p:spTree>
    <p:extLst>
      <p:ext uri="{BB962C8B-B14F-4D97-AF65-F5344CB8AC3E}">
        <p14:creationId xmlns:p14="http://schemas.microsoft.com/office/powerpoint/2010/main" val="3434773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4E2B28-9251-A148-327A-CA5EF9C0F28F}"/>
              </a:ext>
            </a:extLst>
          </p:cNvPr>
          <p:cNvSpPr>
            <a:spLocks noGrp="1"/>
          </p:cNvSpPr>
          <p:nvPr>
            <p:ph type="dt" sz="half" idx="10"/>
          </p:nvPr>
        </p:nvSpPr>
        <p:spPr/>
        <p:txBody>
          <a:bodyPr/>
          <a:lstStyle/>
          <a:p>
            <a:fld id="{390B75EC-786A-5746-887E-9BE3C8744893}" type="datetime1">
              <a:rPr lang="de-DE" smtClean="0"/>
              <a:t>11.01.2024</a:t>
            </a:fld>
            <a:endParaRPr lang="es-ES_tradnl" dirty="0"/>
          </a:p>
        </p:txBody>
      </p:sp>
      <p:sp>
        <p:nvSpPr>
          <p:cNvPr id="3" name="Slide Number Placeholder 2">
            <a:extLst>
              <a:ext uri="{FF2B5EF4-FFF2-40B4-BE49-F238E27FC236}">
                <a16:creationId xmlns:a16="http://schemas.microsoft.com/office/drawing/2014/main" id="{221F2823-ABD6-50EA-79AC-CBD7B7207ECD}"/>
              </a:ext>
            </a:extLst>
          </p:cNvPr>
          <p:cNvSpPr>
            <a:spLocks noGrp="1"/>
          </p:cNvSpPr>
          <p:nvPr>
            <p:ph type="sldNum" sz="quarter" idx="12"/>
          </p:nvPr>
        </p:nvSpPr>
        <p:spPr/>
        <p:txBody>
          <a:bodyPr/>
          <a:lstStyle/>
          <a:p>
            <a:fld id="{86187285-8FD8-0B42-9EF1-8B032D8EAAB8}" type="slidenum">
              <a:rPr lang="es-ES_tradnl" smtClean="0"/>
              <a:t>13</a:t>
            </a:fld>
            <a:endParaRPr lang="es-ES_tradnl"/>
          </a:p>
        </p:txBody>
      </p:sp>
      <p:sp>
        <p:nvSpPr>
          <p:cNvPr id="4" name="Title 3">
            <a:extLst>
              <a:ext uri="{FF2B5EF4-FFF2-40B4-BE49-F238E27FC236}">
                <a16:creationId xmlns:a16="http://schemas.microsoft.com/office/drawing/2014/main" id="{5883D0F2-A618-600D-5ACA-F16F90337C79}"/>
              </a:ext>
            </a:extLst>
          </p:cNvPr>
          <p:cNvSpPr>
            <a:spLocks noGrp="1"/>
          </p:cNvSpPr>
          <p:nvPr>
            <p:ph type="title"/>
          </p:nvPr>
        </p:nvSpPr>
        <p:spPr/>
        <p:txBody>
          <a:bodyPr/>
          <a:lstStyle/>
          <a:p>
            <a:r>
              <a:rPr lang="en-SE" dirty="0"/>
              <a:t>Métodos</a:t>
            </a:r>
          </a:p>
        </p:txBody>
      </p:sp>
      <p:sp>
        <p:nvSpPr>
          <p:cNvPr id="5" name="Text Placeholder 4">
            <a:extLst>
              <a:ext uri="{FF2B5EF4-FFF2-40B4-BE49-F238E27FC236}">
                <a16:creationId xmlns:a16="http://schemas.microsoft.com/office/drawing/2014/main" id="{CB96429A-1381-10F9-4FB1-510AAE7747BB}"/>
              </a:ext>
            </a:extLst>
          </p:cNvPr>
          <p:cNvSpPr>
            <a:spLocks noGrp="1"/>
          </p:cNvSpPr>
          <p:nvPr>
            <p:ph type="body" idx="1"/>
          </p:nvPr>
        </p:nvSpPr>
        <p:spPr/>
        <p:txBody>
          <a:bodyPr/>
          <a:lstStyle/>
          <a:p>
            <a:endParaRPr lang="en-SE"/>
          </a:p>
        </p:txBody>
      </p:sp>
    </p:spTree>
    <p:extLst>
      <p:ext uri="{BB962C8B-B14F-4D97-AF65-F5344CB8AC3E}">
        <p14:creationId xmlns:p14="http://schemas.microsoft.com/office/powerpoint/2010/main" val="382594682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7F105-E244-B27D-949C-9DF1CFAF99CF}"/>
              </a:ext>
            </a:extLst>
          </p:cNvPr>
          <p:cNvSpPr>
            <a:spLocks noGrp="1"/>
          </p:cNvSpPr>
          <p:nvPr>
            <p:ph type="title"/>
          </p:nvPr>
        </p:nvSpPr>
        <p:spPr/>
        <p:txBody>
          <a:bodyPr/>
          <a:lstStyle/>
          <a:p>
            <a:r>
              <a:rPr lang="es-ES" dirty="0"/>
              <a:t>Datos obtenidos con equipo UVG</a:t>
            </a:r>
            <a:endParaRPr lang="es-ES_tradnl" dirty="0"/>
          </a:p>
        </p:txBody>
      </p:sp>
      <p:sp>
        <p:nvSpPr>
          <p:cNvPr id="3" name="Content Placeholder 2">
            <a:extLst>
              <a:ext uri="{FF2B5EF4-FFF2-40B4-BE49-F238E27FC236}">
                <a16:creationId xmlns:a16="http://schemas.microsoft.com/office/drawing/2014/main" id="{F9731311-8F96-BE57-ADF3-2C81CAC54E60}"/>
              </a:ext>
            </a:extLst>
          </p:cNvPr>
          <p:cNvSpPr>
            <a:spLocks noGrp="1"/>
          </p:cNvSpPr>
          <p:nvPr>
            <p:ph sz="half" idx="4294967295"/>
          </p:nvPr>
        </p:nvSpPr>
        <p:spPr>
          <a:xfrm>
            <a:off x="373502" y="1765337"/>
            <a:ext cx="5646298" cy="3500001"/>
          </a:xfrm>
        </p:spPr>
        <p:txBody>
          <a:bodyPr/>
          <a:lstStyle/>
          <a:p>
            <a:r>
              <a:rPr lang="es-ES_tradnl" dirty="0"/>
              <a:t>Señales EMG y EEG</a:t>
            </a:r>
          </a:p>
        </p:txBody>
      </p:sp>
      <p:sp>
        <p:nvSpPr>
          <p:cNvPr id="4" name="Content Placeholder 3">
            <a:extLst>
              <a:ext uri="{FF2B5EF4-FFF2-40B4-BE49-F238E27FC236}">
                <a16:creationId xmlns:a16="http://schemas.microsoft.com/office/drawing/2014/main" id="{B4A5CAAA-A1D9-965D-8018-51A2C1D5B0D4}"/>
              </a:ext>
            </a:extLst>
          </p:cNvPr>
          <p:cNvSpPr>
            <a:spLocks noGrp="1"/>
          </p:cNvSpPr>
          <p:nvPr>
            <p:ph sz="half" idx="2"/>
          </p:nvPr>
        </p:nvSpPr>
        <p:spPr/>
        <p:txBody>
          <a:bodyPr/>
          <a:lstStyle/>
          <a:p>
            <a:endParaRPr lang="es-ES_tradnl"/>
          </a:p>
        </p:txBody>
      </p:sp>
      <p:sp>
        <p:nvSpPr>
          <p:cNvPr id="5" name="Date Placeholder 4">
            <a:extLst>
              <a:ext uri="{FF2B5EF4-FFF2-40B4-BE49-F238E27FC236}">
                <a16:creationId xmlns:a16="http://schemas.microsoft.com/office/drawing/2014/main" id="{1B1B0738-3AE1-A61D-502A-9B046F093414}"/>
              </a:ext>
            </a:extLst>
          </p:cNvPr>
          <p:cNvSpPr>
            <a:spLocks noGrp="1"/>
          </p:cNvSpPr>
          <p:nvPr>
            <p:ph type="dt" sz="half" idx="10"/>
          </p:nvPr>
        </p:nvSpPr>
        <p:spPr/>
        <p:txBody>
          <a:bodyPr/>
          <a:lstStyle/>
          <a:p>
            <a:fld id="{817A2ECC-6FF0-D74F-A142-DD60A4D1A2CA}" type="datetime1">
              <a:rPr lang="de-DE" smtClean="0"/>
              <a:t>11.01.2024</a:t>
            </a:fld>
            <a:endParaRPr lang="es-ES_tradnl"/>
          </a:p>
        </p:txBody>
      </p:sp>
      <p:sp>
        <p:nvSpPr>
          <p:cNvPr id="6" name="Slide Number Placeholder 5">
            <a:extLst>
              <a:ext uri="{FF2B5EF4-FFF2-40B4-BE49-F238E27FC236}">
                <a16:creationId xmlns:a16="http://schemas.microsoft.com/office/drawing/2014/main" id="{936E70CF-0D2E-4E57-8D3C-87A0F9B99C2A}"/>
              </a:ext>
            </a:extLst>
          </p:cNvPr>
          <p:cNvSpPr>
            <a:spLocks noGrp="1"/>
          </p:cNvSpPr>
          <p:nvPr>
            <p:ph type="sldNum" sz="quarter" idx="12"/>
          </p:nvPr>
        </p:nvSpPr>
        <p:spPr/>
        <p:txBody>
          <a:bodyPr/>
          <a:lstStyle/>
          <a:p>
            <a:fld id="{86187285-8FD8-0B42-9EF1-8B032D8EAAB8}" type="slidenum">
              <a:rPr lang="es-ES_tradnl" smtClean="0"/>
              <a:t>14</a:t>
            </a:fld>
            <a:endParaRPr lang="es-ES_tradnl"/>
          </a:p>
        </p:txBody>
      </p:sp>
      <p:pic>
        <p:nvPicPr>
          <p:cNvPr id="8" name="Imagen 7">
            <a:extLst>
              <a:ext uri="{FF2B5EF4-FFF2-40B4-BE49-F238E27FC236}">
                <a16:creationId xmlns:a16="http://schemas.microsoft.com/office/drawing/2014/main" id="{837009B3-E8F2-CF1E-B120-4E44059CD4C6}"/>
              </a:ext>
            </a:extLst>
          </p:cNvPr>
          <p:cNvPicPr>
            <a:picLocks noChangeAspect="1"/>
          </p:cNvPicPr>
          <p:nvPr/>
        </p:nvPicPr>
        <p:blipFill>
          <a:blip r:embed="rId3"/>
          <a:stretch>
            <a:fillRect/>
          </a:stretch>
        </p:blipFill>
        <p:spPr>
          <a:xfrm>
            <a:off x="82299" y="2727533"/>
            <a:ext cx="1695687" cy="2333951"/>
          </a:xfrm>
          <a:prstGeom prst="rect">
            <a:avLst/>
          </a:prstGeom>
        </p:spPr>
      </p:pic>
      <p:pic>
        <p:nvPicPr>
          <p:cNvPr id="10" name="Imagen 9">
            <a:extLst>
              <a:ext uri="{FF2B5EF4-FFF2-40B4-BE49-F238E27FC236}">
                <a16:creationId xmlns:a16="http://schemas.microsoft.com/office/drawing/2014/main" id="{3E0A6866-6DEB-0217-D9A5-C1F6613CCB38}"/>
              </a:ext>
            </a:extLst>
          </p:cNvPr>
          <p:cNvPicPr>
            <a:picLocks noChangeAspect="1"/>
          </p:cNvPicPr>
          <p:nvPr/>
        </p:nvPicPr>
        <p:blipFill>
          <a:blip r:embed="rId4"/>
          <a:stretch>
            <a:fillRect/>
          </a:stretch>
        </p:blipFill>
        <p:spPr>
          <a:xfrm>
            <a:off x="2001531" y="2727533"/>
            <a:ext cx="1609950" cy="2343477"/>
          </a:xfrm>
          <a:prstGeom prst="rect">
            <a:avLst/>
          </a:prstGeom>
        </p:spPr>
      </p:pic>
      <p:pic>
        <p:nvPicPr>
          <p:cNvPr id="12" name="Imagen 11">
            <a:extLst>
              <a:ext uri="{FF2B5EF4-FFF2-40B4-BE49-F238E27FC236}">
                <a16:creationId xmlns:a16="http://schemas.microsoft.com/office/drawing/2014/main" id="{19DB01E9-C644-2B2F-6A32-AE8C5D33AAFF}"/>
              </a:ext>
            </a:extLst>
          </p:cNvPr>
          <p:cNvPicPr>
            <a:picLocks noChangeAspect="1"/>
          </p:cNvPicPr>
          <p:nvPr/>
        </p:nvPicPr>
        <p:blipFill>
          <a:blip r:embed="rId5"/>
          <a:stretch>
            <a:fillRect/>
          </a:stretch>
        </p:blipFill>
        <p:spPr>
          <a:xfrm>
            <a:off x="6544943" y="3016622"/>
            <a:ext cx="3345463" cy="1862814"/>
          </a:xfrm>
          <a:prstGeom prst="rect">
            <a:avLst/>
          </a:prstGeom>
        </p:spPr>
      </p:pic>
      <p:pic>
        <p:nvPicPr>
          <p:cNvPr id="14" name="Imagen 13">
            <a:extLst>
              <a:ext uri="{FF2B5EF4-FFF2-40B4-BE49-F238E27FC236}">
                <a16:creationId xmlns:a16="http://schemas.microsoft.com/office/drawing/2014/main" id="{7B3152BC-CA1F-25BF-CE1E-35E82583D025}"/>
              </a:ext>
            </a:extLst>
          </p:cNvPr>
          <p:cNvPicPr>
            <a:picLocks noChangeAspect="1"/>
          </p:cNvPicPr>
          <p:nvPr/>
        </p:nvPicPr>
        <p:blipFill>
          <a:blip r:embed="rId6"/>
          <a:stretch>
            <a:fillRect/>
          </a:stretch>
        </p:blipFill>
        <p:spPr>
          <a:xfrm>
            <a:off x="3835026" y="3103823"/>
            <a:ext cx="2486372" cy="1562318"/>
          </a:xfrm>
          <a:prstGeom prst="rect">
            <a:avLst/>
          </a:prstGeom>
        </p:spPr>
      </p:pic>
      <p:pic>
        <p:nvPicPr>
          <p:cNvPr id="16" name="Imagen 15">
            <a:extLst>
              <a:ext uri="{FF2B5EF4-FFF2-40B4-BE49-F238E27FC236}">
                <a16:creationId xmlns:a16="http://schemas.microsoft.com/office/drawing/2014/main" id="{3AA4974B-7556-6094-E9C0-FBFE4B8691E2}"/>
              </a:ext>
            </a:extLst>
          </p:cNvPr>
          <p:cNvPicPr>
            <a:picLocks noChangeAspect="1"/>
          </p:cNvPicPr>
          <p:nvPr/>
        </p:nvPicPr>
        <p:blipFill>
          <a:blip r:embed="rId7"/>
          <a:stretch>
            <a:fillRect/>
          </a:stretch>
        </p:blipFill>
        <p:spPr>
          <a:xfrm>
            <a:off x="10113951" y="2581196"/>
            <a:ext cx="1577410" cy="2684142"/>
          </a:xfrm>
          <a:prstGeom prst="rect">
            <a:avLst/>
          </a:prstGeom>
        </p:spPr>
      </p:pic>
    </p:spTree>
    <p:extLst>
      <p:ext uri="{BB962C8B-B14F-4D97-AF65-F5344CB8AC3E}">
        <p14:creationId xmlns:p14="http://schemas.microsoft.com/office/powerpoint/2010/main" val="2486213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7F105-E244-B27D-949C-9DF1CFAF99CF}"/>
              </a:ext>
            </a:extLst>
          </p:cNvPr>
          <p:cNvSpPr>
            <a:spLocks noGrp="1"/>
          </p:cNvSpPr>
          <p:nvPr>
            <p:ph type="title"/>
          </p:nvPr>
        </p:nvSpPr>
        <p:spPr/>
        <p:txBody>
          <a:bodyPr/>
          <a:lstStyle/>
          <a:p>
            <a:r>
              <a:rPr lang="es-ES" dirty="0"/>
              <a:t>Estándar en recolección de datos BIOPAC</a:t>
            </a:r>
            <a:endParaRPr lang="es-ES_tradnl" dirty="0"/>
          </a:p>
        </p:txBody>
      </p:sp>
      <p:sp>
        <p:nvSpPr>
          <p:cNvPr id="3" name="Content Placeholder 2">
            <a:extLst>
              <a:ext uri="{FF2B5EF4-FFF2-40B4-BE49-F238E27FC236}">
                <a16:creationId xmlns:a16="http://schemas.microsoft.com/office/drawing/2014/main" id="{F9731311-8F96-BE57-ADF3-2C81CAC54E60}"/>
              </a:ext>
            </a:extLst>
          </p:cNvPr>
          <p:cNvSpPr>
            <a:spLocks noGrp="1"/>
          </p:cNvSpPr>
          <p:nvPr>
            <p:ph sz="half" idx="4294967295"/>
          </p:nvPr>
        </p:nvSpPr>
        <p:spPr>
          <a:xfrm>
            <a:off x="373502" y="1765337"/>
            <a:ext cx="5646298" cy="3500001"/>
          </a:xfrm>
        </p:spPr>
        <p:txBody>
          <a:bodyPr/>
          <a:lstStyle/>
          <a:p>
            <a:r>
              <a:rPr lang="es-ES" dirty="0"/>
              <a:t>Señal (</a:t>
            </a:r>
            <a:r>
              <a:rPr lang="es-ES" dirty="0" err="1"/>
              <a:t>signal</a:t>
            </a:r>
            <a:r>
              <a:rPr lang="es-ES" dirty="0"/>
              <a:t>)</a:t>
            </a:r>
          </a:p>
          <a:p>
            <a:r>
              <a:rPr lang="es-ES" dirty="0"/>
              <a:t>Tiempo de grabación (T)</a:t>
            </a:r>
          </a:p>
          <a:p>
            <a:r>
              <a:rPr lang="es-ES" dirty="0"/>
              <a:t>Número de muestras (N)</a:t>
            </a:r>
            <a:endParaRPr lang="es-ES_tradnl" dirty="0"/>
          </a:p>
        </p:txBody>
      </p:sp>
      <p:sp>
        <p:nvSpPr>
          <p:cNvPr id="4" name="Content Placeholder 3">
            <a:extLst>
              <a:ext uri="{FF2B5EF4-FFF2-40B4-BE49-F238E27FC236}">
                <a16:creationId xmlns:a16="http://schemas.microsoft.com/office/drawing/2014/main" id="{B4A5CAAA-A1D9-965D-8018-51A2C1D5B0D4}"/>
              </a:ext>
            </a:extLst>
          </p:cNvPr>
          <p:cNvSpPr>
            <a:spLocks noGrp="1"/>
          </p:cNvSpPr>
          <p:nvPr>
            <p:ph sz="half" idx="2"/>
          </p:nvPr>
        </p:nvSpPr>
        <p:spPr/>
        <p:txBody>
          <a:bodyPr/>
          <a:lstStyle/>
          <a:p>
            <a:endParaRPr lang="es-ES_tradnl"/>
          </a:p>
        </p:txBody>
      </p:sp>
      <p:sp>
        <p:nvSpPr>
          <p:cNvPr id="5" name="Date Placeholder 4">
            <a:extLst>
              <a:ext uri="{FF2B5EF4-FFF2-40B4-BE49-F238E27FC236}">
                <a16:creationId xmlns:a16="http://schemas.microsoft.com/office/drawing/2014/main" id="{1B1B0738-3AE1-A61D-502A-9B046F093414}"/>
              </a:ext>
            </a:extLst>
          </p:cNvPr>
          <p:cNvSpPr>
            <a:spLocks noGrp="1"/>
          </p:cNvSpPr>
          <p:nvPr>
            <p:ph type="dt" sz="half" idx="10"/>
          </p:nvPr>
        </p:nvSpPr>
        <p:spPr/>
        <p:txBody>
          <a:bodyPr/>
          <a:lstStyle/>
          <a:p>
            <a:fld id="{817A2ECC-6FF0-D74F-A142-DD60A4D1A2CA}" type="datetime1">
              <a:rPr lang="de-DE" smtClean="0"/>
              <a:t>11.01.2024</a:t>
            </a:fld>
            <a:endParaRPr lang="es-ES_tradnl"/>
          </a:p>
        </p:txBody>
      </p:sp>
      <p:sp>
        <p:nvSpPr>
          <p:cNvPr id="6" name="Slide Number Placeholder 5">
            <a:extLst>
              <a:ext uri="{FF2B5EF4-FFF2-40B4-BE49-F238E27FC236}">
                <a16:creationId xmlns:a16="http://schemas.microsoft.com/office/drawing/2014/main" id="{936E70CF-0D2E-4E57-8D3C-87A0F9B99C2A}"/>
              </a:ext>
            </a:extLst>
          </p:cNvPr>
          <p:cNvSpPr>
            <a:spLocks noGrp="1"/>
          </p:cNvSpPr>
          <p:nvPr>
            <p:ph type="sldNum" sz="quarter" idx="12"/>
          </p:nvPr>
        </p:nvSpPr>
        <p:spPr/>
        <p:txBody>
          <a:bodyPr/>
          <a:lstStyle/>
          <a:p>
            <a:fld id="{86187285-8FD8-0B42-9EF1-8B032D8EAAB8}" type="slidenum">
              <a:rPr lang="es-ES_tradnl" smtClean="0"/>
              <a:t>15</a:t>
            </a:fld>
            <a:endParaRPr lang="es-ES_tradnl"/>
          </a:p>
        </p:txBody>
      </p:sp>
      <p:pic>
        <p:nvPicPr>
          <p:cNvPr id="13" name="Imagen 12">
            <a:extLst>
              <a:ext uri="{FF2B5EF4-FFF2-40B4-BE49-F238E27FC236}">
                <a16:creationId xmlns:a16="http://schemas.microsoft.com/office/drawing/2014/main" id="{4DA5AF4D-4F61-08DE-51E5-81AF38BCD47F}"/>
              </a:ext>
            </a:extLst>
          </p:cNvPr>
          <p:cNvPicPr>
            <a:picLocks noChangeAspect="1"/>
          </p:cNvPicPr>
          <p:nvPr/>
        </p:nvPicPr>
        <p:blipFill>
          <a:blip r:embed="rId3"/>
          <a:stretch>
            <a:fillRect/>
          </a:stretch>
        </p:blipFill>
        <p:spPr>
          <a:xfrm>
            <a:off x="-76200" y="3382452"/>
            <a:ext cx="12192000" cy="2408296"/>
          </a:xfrm>
          <a:prstGeom prst="rect">
            <a:avLst/>
          </a:prstGeom>
        </p:spPr>
      </p:pic>
    </p:spTree>
    <p:extLst>
      <p:ext uri="{BB962C8B-B14F-4D97-AF65-F5344CB8AC3E}">
        <p14:creationId xmlns:p14="http://schemas.microsoft.com/office/powerpoint/2010/main" val="35287699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7F105-E244-B27D-949C-9DF1CFAF99CF}"/>
              </a:ext>
            </a:extLst>
          </p:cNvPr>
          <p:cNvSpPr>
            <a:spLocks noGrp="1"/>
          </p:cNvSpPr>
          <p:nvPr>
            <p:ph type="title"/>
          </p:nvPr>
        </p:nvSpPr>
        <p:spPr/>
        <p:txBody>
          <a:bodyPr/>
          <a:lstStyle/>
          <a:p>
            <a:r>
              <a:rPr lang="es-ES" dirty="0"/>
              <a:t>Aprendizaje automático</a:t>
            </a:r>
            <a:endParaRPr lang="es-ES_tradnl" dirty="0"/>
          </a:p>
        </p:txBody>
      </p:sp>
      <p:sp>
        <p:nvSpPr>
          <p:cNvPr id="5" name="Date Placeholder 4">
            <a:extLst>
              <a:ext uri="{FF2B5EF4-FFF2-40B4-BE49-F238E27FC236}">
                <a16:creationId xmlns:a16="http://schemas.microsoft.com/office/drawing/2014/main" id="{1B1B0738-3AE1-A61D-502A-9B046F093414}"/>
              </a:ext>
            </a:extLst>
          </p:cNvPr>
          <p:cNvSpPr>
            <a:spLocks noGrp="1"/>
          </p:cNvSpPr>
          <p:nvPr>
            <p:ph type="dt" sz="half" idx="10"/>
          </p:nvPr>
        </p:nvSpPr>
        <p:spPr/>
        <p:txBody>
          <a:bodyPr/>
          <a:lstStyle/>
          <a:p>
            <a:fld id="{817A2ECC-6FF0-D74F-A142-DD60A4D1A2CA}" type="datetime1">
              <a:rPr lang="de-DE" smtClean="0"/>
              <a:t>11.01.2024</a:t>
            </a:fld>
            <a:endParaRPr lang="es-ES_tradnl"/>
          </a:p>
        </p:txBody>
      </p:sp>
      <p:sp>
        <p:nvSpPr>
          <p:cNvPr id="6" name="Slide Number Placeholder 5">
            <a:extLst>
              <a:ext uri="{FF2B5EF4-FFF2-40B4-BE49-F238E27FC236}">
                <a16:creationId xmlns:a16="http://schemas.microsoft.com/office/drawing/2014/main" id="{936E70CF-0D2E-4E57-8D3C-87A0F9B99C2A}"/>
              </a:ext>
            </a:extLst>
          </p:cNvPr>
          <p:cNvSpPr>
            <a:spLocks noGrp="1"/>
          </p:cNvSpPr>
          <p:nvPr>
            <p:ph type="sldNum" sz="quarter" idx="12"/>
          </p:nvPr>
        </p:nvSpPr>
        <p:spPr/>
        <p:txBody>
          <a:bodyPr/>
          <a:lstStyle/>
          <a:p>
            <a:fld id="{86187285-8FD8-0B42-9EF1-8B032D8EAAB8}" type="slidenum">
              <a:rPr lang="es-ES_tradnl" smtClean="0"/>
              <a:t>16</a:t>
            </a:fld>
            <a:endParaRPr lang="es-ES_tradnl"/>
          </a:p>
        </p:txBody>
      </p:sp>
      <p:pic>
        <p:nvPicPr>
          <p:cNvPr id="8" name="Imagen 7">
            <a:extLst>
              <a:ext uri="{FF2B5EF4-FFF2-40B4-BE49-F238E27FC236}">
                <a16:creationId xmlns:a16="http://schemas.microsoft.com/office/drawing/2014/main" id="{29699137-51F6-6160-FB5E-89D87B00AAA6}"/>
              </a:ext>
            </a:extLst>
          </p:cNvPr>
          <p:cNvPicPr>
            <a:picLocks noChangeAspect="1"/>
          </p:cNvPicPr>
          <p:nvPr/>
        </p:nvPicPr>
        <p:blipFill>
          <a:blip r:embed="rId3"/>
          <a:stretch>
            <a:fillRect/>
          </a:stretch>
        </p:blipFill>
        <p:spPr>
          <a:xfrm>
            <a:off x="254875" y="1690688"/>
            <a:ext cx="11682247" cy="3962400"/>
          </a:xfrm>
          <a:prstGeom prst="rect">
            <a:avLst/>
          </a:prstGeom>
        </p:spPr>
      </p:pic>
    </p:spTree>
    <p:extLst>
      <p:ext uri="{BB962C8B-B14F-4D97-AF65-F5344CB8AC3E}">
        <p14:creationId xmlns:p14="http://schemas.microsoft.com/office/powerpoint/2010/main" val="315916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7F105-E244-B27D-949C-9DF1CFAF99CF}"/>
              </a:ext>
            </a:extLst>
          </p:cNvPr>
          <p:cNvSpPr>
            <a:spLocks noGrp="1"/>
          </p:cNvSpPr>
          <p:nvPr>
            <p:ph type="title"/>
          </p:nvPr>
        </p:nvSpPr>
        <p:spPr/>
        <p:txBody>
          <a:bodyPr/>
          <a:lstStyle/>
          <a:p>
            <a:r>
              <a:rPr lang="es-ES" dirty="0"/>
              <a:t>Actualización de la herramienta de software para el estudio de la epilepsia</a:t>
            </a:r>
            <a:endParaRPr lang="es-ES_tradnl" dirty="0"/>
          </a:p>
        </p:txBody>
      </p:sp>
      <p:sp>
        <p:nvSpPr>
          <p:cNvPr id="5" name="Date Placeholder 4">
            <a:extLst>
              <a:ext uri="{FF2B5EF4-FFF2-40B4-BE49-F238E27FC236}">
                <a16:creationId xmlns:a16="http://schemas.microsoft.com/office/drawing/2014/main" id="{1B1B0738-3AE1-A61D-502A-9B046F093414}"/>
              </a:ext>
            </a:extLst>
          </p:cNvPr>
          <p:cNvSpPr>
            <a:spLocks noGrp="1"/>
          </p:cNvSpPr>
          <p:nvPr>
            <p:ph type="dt" sz="half" idx="10"/>
          </p:nvPr>
        </p:nvSpPr>
        <p:spPr/>
        <p:txBody>
          <a:bodyPr/>
          <a:lstStyle/>
          <a:p>
            <a:fld id="{817A2ECC-6FF0-D74F-A142-DD60A4D1A2CA}" type="datetime1">
              <a:rPr lang="de-DE" smtClean="0"/>
              <a:t>11.01.2024</a:t>
            </a:fld>
            <a:endParaRPr lang="es-ES_tradnl"/>
          </a:p>
        </p:txBody>
      </p:sp>
      <p:sp>
        <p:nvSpPr>
          <p:cNvPr id="6" name="Slide Number Placeholder 5">
            <a:extLst>
              <a:ext uri="{FF2B5EF4-FFF2-40B4-BE49-F238E27FC236}">
                <a16:creationId xmlns:a16="http://schemas.microsoft.com/office/drawing/2014/main" id="{936E70CF-0D2E-4E57-8D3C-87A0F9B99C2A}"/>
              </a:ext>
            </a:extLst>
          </p:cNvPr>
          <p:cNvSpPr>
            <a:spLocks noGrp="1"/>
          </p:cNvSpPr>
          <p:nvPr>
            <p:ph type="sldNum" sz="quarter" idx="12"/>
          </p:nvPr>
        </p:nvSpPr>
        <p:spPr/>
        <p:txBody>
          <a:bodyPr/>
          <a:lstStyle/>
          <a:p>
            <a:fld id="{86187285-8FD8-0B42-9EF1-8B032D8EAAB8}" type="slidenum">
              <a:rPr lang="es-ES_tradnl" smtClean="0"/>
              <a:t>17</a:t>
            </a:fld>
            <a:endParaRPr lang="es-ES_tradnl"/>
          </a:p>
        </p:txBody>
      </p:sp>
      <p:pic>
        <p:nvPicPr>
          <p:cNvPr id="8" name="Imagen 7">
            <a:extLst>
              <a:ext uri="{FF2B5EF4-FFF2-40B4-BE49-F238E27FC236}">
                <a16:creationId xmlns:a16="http://schemas.microsoft.com/office/drawing/2014/main" id="{3CB78334-E99C-7CBE-56FE-3890E1659653}"/>
              </a:ext>
            </a:extLst>
          </p:cNvPr>
          <p:cNvPicPr>
            <a:picLocks noChangeAspect="1"/>
          </p:cNvPicPr>
          <p:nvPr/>
        </p:nvPicPr>
        <p:blipFill>
          <a:blip r:embed="rId3"/>
          <a:stretch>
            <a:fillRect/>
          </a:stretch>
        </p:blipFill>
        <p:spPr>
          <a:xfrm>
            <a:off x="1344539" y="1836681"/>
            <a:ext cx="9323461" cy="4178650"/>
          </a:xfrm>
          <a:prstGeom prst="rect">
            <a:avLst/>
          </a:prstGeom>
        </p:spPr>
      </p:pic>
    </p:spTree>
    <p:extLst>
      <p:ext uri="{BB962C8B-B14F-4D97-AF65-F5344CB8AC3E}">
        <p14:creationId xmlns:p14="http://schemas.microsoft.com/office/powerpoint/2010/main" val="3859717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58D69C-B2BE-4054-0EEE-D5363F36F99F}"/>
              </a:ext>
            </a:extLst>
          </p:cNvPr>
          <p:cNvSpPr>
            <a:spLocks noGrp="1"/>
          </p:cNvSpPr>
          <p:nvPr>
            <p:ph type="dt" sz="half" idx="10"/>
          </p:nvPr>
        </p:nvSpPr>
        <p:spPr/>
        <p:txBody>
          <a:bodyPr/>
          <a:lstStyle/>
          <a:p>
            <a:fld id="{390B75EC-786A-5746-887E-9BE3C8744893}" type="datetime1">
              <a:rPr lang="de-DE" smtClean="0"/>
              <a:t>11.01.2024</a:t>
            </a:fld>
            <a:endParaRPr lang="es-ES_tradnl" dirty="0"/>
          </a:p>
        </p:txBody>
      </p:sp>
      <p:sp>
        <p:nvSpPr>
          <p:cNvPr id="3" name="Slide Number Placeholder 2">
            <a:extLst>
              <a:ext uri="{FF2B5EF4-FFF2-40B4-BE49-F238E27FC236}">
                <a16:creationId xmlns:a16="http://schemas.microsoft.com/office/drawing/2014/main" id="{BD944F49-CC6F-E765-0586-DFBC963D62D3}"/>
              </a:ext>
            </a:extLst>
          </p:cNvPr>
          <p:cNvSpPr>
            <a:spLocks noGrp="1"/>
          </p:cNvSpPr>
          <p:nvPr>
            <p:ph type="sldNum" sz="quarter" idx="12"/>
          </p:nvPr>
        </p:nvSpPr>
        <p:spPr/>
        <p:txBody>
          <a:bodyPr/>
          <a:lstStyle/>
          <a:p>
            <a:fld id="{86187285-8FD8-0B42-9EF1-8B032D8EAAB8}" type="slidenum">
              <a:rPr lang="es-ES_tradnl" smtClean="0"/>
              <a:t>18</a:t>
            </a:fld>
            <a:endParaRPr lang="es-ES_tradnl"/>
          </a:p>
        </p:txBody>
      </p:sp>
      <p:sp>
        <p:nvSpPr>
          <p:cNvPr id="4" name="Title 3">
            <a:extLst>
              <a:ext uri="{FF2B5EF4-FFF2-40B4-BE49-F238E27FC236}">
                <a16:creationId xmlns:a16="http://schemas.microsoft.com/office/drawing/2014/main" id="{EFBAA40B-AC3E-418F-02C9-AE60D6A1F202}"/>
              </a:ext>
            </a:extLst>
          </p:cNvPr>
          <p:cNvSpPr>
            <a:spLocks noGrp="1"/>
          </p:cNvSpPr>
          <p:nvPr>
            <p:ph type="title"/>
          </p:nvPr>
        </p:nvSpPr>
        <p:spPr/>
        <p:txBody>
          <a:bodyPr/>
          <a:lstStyle/>
          <a:p>
            <a:r>
              <a:rPr lang="en-SE" dirty="0"/>
              <a:t>Resultados</a:t>
            </a:r>
          </a:p>
        </p:txBody>
      </p:sp>
      <p:sp>
        <p:nvSpPr>
          <p:cNvPr id="5" name="Text Placeholder 4">
            <a:extLst>
              <a:ext uri="{FF2B5EF4-FFF2-40B4-BE49-F238E27FC236}">
                <a16:creationId xmlns:a16="http://schemas.microsoft.com/office/drawing/2014/main" id="{D882512D-D143-448B-9DC2-238D55F472CC}"/>
              </a:ext>
            </a:extLst>
          </p:cNvPr>
          <p:cNvSpPr>
            <a:spLocks noGrp="1"/>
          </p:cNvSpPr>
          <p:nvPr>
            <p:ph type="body" idx="1"/>
          </p:nvPr>
        </p:nvSpPr>
        <p:spPr/>
        <p:txBody>
          <a:bodyPr/>
          <a:lstStyle/>
          <a:p>
            <a:endParaRPr lang="en-SE"/>
          </a:p>
        </p:txBody>
      </p:sp>
    </p:spTree>
    <p:extLst>
      <p:ext uri="{BB962C8B-B14F-4D97-AF65-F5344CB8AC3E}">
        <p14:creationId xmlns:p14="http://schemas.microsoft.com/office/powerpoint/2010/main" val="297802735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_tradnl" dirty="0"/>
              <a:t>Señales Bioeléctricas obtenidas</a:t>
            </a:r>
          </a:p>
        </p:txBody>
      </p:sp>
      <p:sp>
        <p:nvSpPr>
          <p:cNvPr id="3" name="Content Placeholder 2">
            <a:extLst>
              <a:ext uri="{FF2B5EF4-FFF2-40B4-BE49-F238E27FC236}">
                <a16:creationId xmlns:a16="http://schemas.microsoft.com/office/drawing/2014/main" id="{18877E67-C770-B399-066E-3FF4D68861F0}"/>
              </a:ext>
            </a:extLst>
          </p:cNvPr>
          <p:cNvSpPr>
            <a:spLocks noGrp="1"/>
          </p:cNvSpPr>
          <p:nvPr>
            <p:ph sz="half" idx="4294967295"/>
          </p:nvPr>
        </p:nvSpPr>
        <p:spPr>
          <a:xfrm>
            <a:off x="373502" y="1765337"/>
            <a:ext cx="5646298" cy="3500001"/>
          </a:xfrm>
        </p:spPr>
        <p:txBody>
          <a:bodyPr/>
          <a:lstStyle/>
          <a:p>
            <a:r>
              <a:rPr lang="es-ES_tradnl" dirty="0"/>
              <a:t>Grabaciones UVG</a:t>
            </a:r>
          </a:p>
        </p:txBody>
      </p:sp>
      <p:sp>
        <p:nvSpPr>
          <p:cNvPr id="4" name="Content Placeholder 3">
            <a:extLst>
              <a:ext uri="{FF2B5EF4-FFF2-40B4-BE49-F238E27FC236}">
                <a16:creationId xmlns:a16="http://schemas.microsoft.com/office/drawing/2014/main" id="{48C579FD-8BAC-B38D-7872-5FD778A41FD1}"/>
              </a:ext>
            </a:extLst>
          </p:cNvPr>
          <p:cNvSpPr>
            <a:spLocks noGrp="1"/>
          </p:cNvSpPr>
          <p:nvPr>
            <p:ph sz="half" idx="2"/>
          </p:nvPr>
        </p:nvSpPr>
        <p:spPr/>
        <p:txBody>
          <a:bodyPr/>
          <a:lstStyle/>
          <a:p>
            <a:r>
              <a:rPr lang="es-ES_tradnl" dirty="0"/>
              <a:t>Grabaciones HUMANA</a:t>
            </a:r>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11.01.2024</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19</a:t>
            </a:fld>
            <a:endParaRPr lang="es-ES_tradnl"/>
          </a:p>
        </p:txBody>
      </p:sp>
      <p:pic>
        <p:nvPicPr>
          <p:cNvPr id="9" name="Imagen 8">
            <a:extLst>
              <a:ext uri="{FF2B5EF4-FFF2-40B4-BE49-F238E27FC236}">
                <a16:creationId xmlns:a16="http://schemas.microsoft.com/office/drawing/2014/main" id="{988CBB4F-4FF9-37A0-06FD-69D65D094EB4}"/>
              </a:ext>
            </a:extLst>
          </p:cNvPr>
          <p:cNvPicPr>
            <a:picLocks noChangeAspect="1"/>
          </p:cNvPicPr>
          <p:nvPr/>
        </p:nvPicPr>
        <p:blipFill>
          <a:blip r:embed="rId3"/>
          <a:stretch>
            <a:fillRect/>
          </a:stretch>
        </p:blipFill>
        <p:spPr>
          <a:xfrm>
            <a:off x="221103" y="3005922"/>
            <a:ext cx="4658513" cy="1390483"/>
          </a:xfrm>
          <a:prstGeom prst="rect">
            <a:avLst/>
          </a:prstGeom>
        </p:spPr>
      </p:pic>
      <p:pic>
        <p:nvPicPr>
          <p:cNvPr id="13" name="Imagen 12">
            <a:extLst>
              <a:ext uri="{FF2B5EF4-FFF2-40B4-BE49-F238E27FC236}">
                <a16:creationId xmlns:a16="http://schemas.microsoft.com/office/drawing/2014/main" id="{B44A8A1A-63EA-05A9-4719-DBD81D1ADF1A}"/>
              </a:ext>
            </a:extLst>
          </p:cNvPr>
          <p:cNvPicPr>
            <a:picLocks noChangeAspect="1"/>
          </p:cNvPicPr>
          <p:nvPr/>
        </p:nvPicPr>
        <p:blipFill>
          <a:blip r:embed="rId4"/>
          <a:stretch>
            <a:fillRect/>
          </a:stretch>
        </p:blipFill>
        <p:spPr>
          <a:xfrm>
            <a:off x="5158902" y="2945844"/>
            <a:ext cx="6880698" cy="1495547"/>
          </a:xfrm>
          <a:prstGeom prst="rect">
            <a:avLst/>
          </a:prstGeom>
        </p:spPr>
      </p:pic>
      <p:pic>
        <p:nvPicPr>
          <p:cNvPr id="14" name="Picture 2" descr="Imagen de cheque verde PNG - PNG All">
            <a:extLst>
              <a:ext uri="{FF2B5EF4-FFF2-40B4-BE49-F238E27FC236}">
                <a16:creationId xmlns:a16="http://schemas.microsoft.com/office/drawing/2014/main" id="{0A15F10C-25B2-6C1E-B4F8-47D34FAEC0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79790" y="5659454"/>
            <a:ext cx="664219" cy="482651"/>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a:extLst>
              <a:ext uri="{FF2B5EF4-FFF2-40B4-BE49-F238E27FC236}">
                <a16:creationId xmlns:a16="http://schemas.microsoft.com/office/drawing/2014/main" id="{0C2A0AA0-DC95-A601-7E64-F1AFB921D441}"/>
              </a:ext>
            </a:extLst>
          </p:cNvPr>
          <p:cNvSpPr txBox="1"/>
          <p:nvPr/>
        </p:nvSpPr>
        <p:spPr>
          <a:xfrm>
            <a:off x="7516238" y="5716113"/>
            <a:ext cx="3560323" cy="369332"/>
          </a:xfrm>
          <a:prstGeom prst="rect">
            <a:avLst/>
          </a:prstGeom>
          <a:noFill/>
        </p:spPr>
        <p:txBody>
          <a:bodyPr wrap="square" rtlCol="0">
            <a:spAutoFit/>
          </a:bodyPr>
          <a:lstStyle/>
          <a:p>
            <a:r>
              <a:rPr lang="es-GT" dirty="0"/>
              <a:t>Objetivo 1. Recolección de datos</a:t>
            </a:r>
          </a:p>
        </p:txBody>
      </p:sp>
    </p:spTree>
    <p:extLst>
      <p:ext uri="{BB962C8B-B14F-4D97-AF65-F5344CB8AC3E}">
        <p14:creationId xmlns:p14="http://schemas.microsoft.com/office/powerpoint/2010/main" val="400961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CEA04-036F-BDE0-594E-B1B38A407F8E}"/>
              </a:ext>
            </a:extLst>
          </p:cNvPr>
          <p:cNvSpPr>
            <a:spLocks noGrp="1"/>
          </p:cNvSpPr>
          <p:nvPr>
            <p:ph type="ctrTitle"/>
          </p:nvPr>
        </p:nvSpPr>
        <p:spPr>
          <a:xfrm>
            <a:off x="106281" y="791897"/>
            <a:ext cx="7806784" cy="1890975"/>
          </a:xfrm>
        </p:spPr>
        <p:txBody>
          <a:bodyPr>
            <a:noAutofit/>
          </a:bodyPr>
          <a:lstStyle/>
          <a:p>
            <a:pPr algn="just"/>
            <a:r>
              <a:rPr lang="es-ES" sz="3800" dirty="0"/>
              <a:t>Aplicación sistemática de algoritmos de aprendizaje automático para el estudio de la epilepsia y la detección de segmentos de interés en señales bioeléctricas</a:t>
            </a:r>
            <a:endParaRPr lang="es-ES_tradnl" sz="3800" dirty="0"/>
          </a:p>
        </p:txBody>
      </p:sp>
      <p:sp>
        <p:nvSpPr>
          <p:cNvPr id="3" name="Subtitle 2">
            <a:extLst>
              <a:ext uri="{FF2B5EF4-FFF2-40B4-BE49-F238E27FC236}">
                <a16:creationId xmlns:a16="http://schemas.microsoft.com/office/drawing/2014/main" id="{1A165823-19DF-FA05-D5B4-F2AB5347EAA8}"/>
              </a:ext>
            </a:extLst>
          </p:cNvPr>
          <p:cNvSpPr>
            <a:spLocks noGrp="1"/>
          </p:cNvSpPr>
          <p:nvPr>
            <p:ph type="subTitle" idx="1"/>
          </p:nvPr>
        </p:nvSpPr>
        <p:spPr>
          <a:xfrm>
            <a:off x="106281" y="4670983"/>
            <a:ext cx="7806784" cy="972000"/>
          </a:xfrm>
        </p:spPr>
        <p:txBody>
          <a:bodyPr/>
          <a:lstStyle/>
          <a:p>
            <a:r>
              <a:rPr lang="es-ES_tradnl" dirty="0"/>
              <a:t>CRISTHOFER ISAAC PATZÁN MARTÍNEZ</a:t>
            </a:r>
          </a:p>
        </p:txBody>
      </p:sp>
      <p:sp>
        <p:nvSpPr>
          <p:cNvPr id="4" name="Text Placeholder 3">
            <a:extLst>
              <a:ext uri="{FF2B5EF4-FFF2-40B4-BE49-F238E27FC236}">
                <a16:creationId xmlns:a16="http://schemas.microsoft.com/office/drawing/2014/main" id="{C61E2BBF-2445-22F0-D91E-946DB5E245F2}"/>
              </a:ext>
            </a:extLst>
          </p:cNvPr>
          <p:cNvSpPr>
            <a:spLocks noGrp="1"/>
          </p:cNvSpPr>
          <p:nvPr>
            <p:ph type="body" sz="quarter" idx="13"/>
          </p:nvPr>
        </p:nvSpPr>
        <p:spPr>
          <a:xfrm>
            <a:off x="128896" y="5293417"/>
            <a:ext cx="7806784" cy="1701015"/>
          </a:xfrm>
        </p:spPr>
        <p:txBody>
          <a:bodyPr>
            <a:normAutofit/>
          </a:bodyPr>
          <a:lstStyle/>
          <a:p>
            <a:r>
              <a:rPr lang="es-ES_tradnl" sz="1800" dirty="0"/>
              <a:t>Universidad del Valle de Guatemala</a:t>
            </a:r>
          </a:p>
          <a:p>
            <a:r>
              <a:rPr lang="es-ES_tradnl" sz="1800" dirty="0"/>
              <a:t>Facultad de Ingeniería </a:t>
            </a:r>
          </a:p>
          <a:p>
            <a:r>
              <a:rPr lang="es-ES_tradnl" sz="1800" dirty="0"/>
              <a:t>Carrera Ingeniería Mecatrónica</a:t>
            </a:r>
          </a:p>
          <a:p>
            <a:r>
              <a:rPr lang="es-ES_tradnl" sz="1800" dirty="0"/>
              <a:t>Presentación Proyecto de Graduación </a:t>
            </a:r>
          </a:p>
          <a:p>
            <a:r>
              <a:rPr lang="es-ES_tradnl" sz="1800" dirty="0"/>
              <a:t>Guatemala 13 de enero de 2024</a:t>
            </a:r>
          </a:p>
          <a:p>
            <a:endParaRPr lang="es-ES_tradnl" sz="1800" dirty="0"/>
          </a:p>
        </p:txBody>
      </p:sp>
      <p:pic>
        <p:nvPicPr>
          <p:cNvPr id="9" name="Marcador de posición de imagen 8" descr="Una captura de pantalla de un celular con letras&#10;&#10;Descripción generada automáticamente con confianza media">
            <a:extLst>
              <a:ext uri="{FF2B5EF4-FFF2-40B4-BE49-F238E27FC236}">
                <a16:creationId xmlns:a16="http://schemas.microsoft.com/office/drawing/2014/main" id="{37E64A66-9923-4C59-432B-9A30212E23E3}"/>
              </a:ext>
            </a:extLst>
          </p:cNvPr>
          <p:cNvPicPr>
            <a:picLocks noGrp="1" noChangeAspect="1"/>
          </p:cNvPicPr>
          <p:nvPr>
            <p:ph type="pic" idx="14"/>
          </p:nvPr>
        </p:nvPicPr>
        <p:blipFill rotWithShape="1">
          <a:blip r:embed="rId2"/>
          <a:srcRect l="21054" r="42522"/>
          <a:stretch/>
        </p:blipFill>
        <p:spPr>
          <a:xfrm>
            <a:off x="8048756" y="0"/>
            <a:ext cx="4143244" cy="6858000"/>
          </a:xfrm>
        </p:spPr>
      </p:pic>
    </p:spTree>
    <p:extLst>
      <p:ext uri="{BB962C8B-B14F-4D97-AF65-F5344CB8AC3E}">
        <p14:creationId xmlns:p14="http://schemas.microsoft.com/office/powerpoint/2010/main" val="13250597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_tradnl" dirty="0"/>
              <a:t>Extracción de características</a:t>
            </a:r>
          </a:p>
        </p:txBody>
      </p:sp>
      <p:pic>
        <p:nvPicPr>
          <p:cNvPr id="9" name="Marcador de contenido 8">
            <a:extLst>
              <a:ext uri="{FF2B5EF4-FFF2-40B4-BE49-F238E27FC236}">
                <a16:creationId xmlns:a16="http://schemas.microsoft.com/office/drawing/2014/main" id="{59DD6686-F9FB-23BA-2819-1769D768362E}"/>
              </a:ext>
            </a:extLst>
          </p:cNvPr>
          <p:cNvPicPr>
            <a:picLocks noGrp="1" noChangeAspect="1"/>
          </p:cNvPicPr>
          <p:nvPr>
            <p:ph sz="half" idx="4294967295"/>
          </p:nvPr>
        </p:nvPicPr>
        <p:blipFill>
          <a:blip r:embed="rId3"/>
          <a:stretch>
            <a:fillRect/>
          </a:stretch>
        </p:blipFill>
        <p:spPr>
          <a:xfrm>
            <a:off x="198128" y="2162700"/>
            <a:ext cx="4058216" cy="1209844"/>
          </a:xfrm>
        </p:spPr>
      </p:pic>
      <p:sp>
        <p:nvSpPr>
          <p:cNvPr id="4" name="Content Placeholder 3">
            <a:extLst>
              <a:ext uri="{FF2B5EF4-FFF2-40B4-BE49-F238E27FC236}">
                <a16:creationId xmlns:a16="http://schemas.microsoft.com/office/drawing/2014/main" id="{48C579FD-8BAC-B38D-7872-5FD778A41FD1}"/>
              </a:ext>
            </a:extLst>
          </p:cNvPr>
          <p:cNvSpPr>
            <a:spLocks noGrp="1"/>
          </p:cNvSpPr>
          <p:nvPr>
            <p:ph sz="half" idx="2"/>
          </p:nvPr>
        </p:nvSpPr>
        <p:spPr/>
        <p:txBody>
          <a:bodyPr/>
          <a:lstStyle/>
          <a:p>
            <a:endParaRPr lang="es-ES_tradnl"/>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11.01.2024</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20</a:t>
            </a:fld>
            <a:endParaRPr lang="es-ES_tradnl"/>
          </a:p>
        </p:txBody>
      </p:sp>
      <p:pic>
        <p:nvPicPr>
          <p:cNvPr id="11" name="Imagen 10">
            <a:extLst>
              <a:ext uri="{FF2B5EF4-FFF2-40B4-BE49-F238E27FC236}">
                <a16:creationId xmlns:a16="http://schemas.microsoft.com/office/drawing/2014/main" id="{9AF20B2B-C5CC-543C-9BDA-45486CCCE058}"/>
              </a:ext>
            </a:extLst>
          </p:cNvPr>
          <p:cNvPicPr>
            <a:picLocks noChangeAspect="1"/>
          </p:cNvPicPr>
          <p:nvPr/>
        </p:nvPicPr>
        <p:blipFill>
          <a:blip r:embed="rId4"/>
          <a:stretch>
            <a:fillRect/>
          </a:stretch>
        </p:blipFill>
        <p:spPr>
          <a:xfrm>
            <a:off x="4290976" y="1965621"/>
            <a:ext cx="4040724" cy="1582381"/>
          </a:xfrm>
          <a:prstGeom prst="rect">
            <a:avLst/>
          </a:prstGeom>
        </p:spPr>
      </p:pic>
      <p:pic>
        <p:nvPicPr>
          <p:cNvPr id="13" name="Imagen 12">
            <a:extLst>
              <a:ext uri="{FF2B5EF4-FFF2-40B4-BE49-F238E27FC236}">
                <a16:creationId xmlns:a16="http://schemas.microsoft.com/office/drawing/2014/main" id="{B9D610C5-DFCF-6D6E-9F71-79DD89A22EFD}"/>
              </a:ext>
            </a:extLst>
          </p:cNvPr>
          <p:cNvPicPr>
            <a:picLocks noChangeAspect="1"/>
          </p:cNvPicPr>
          <p:nvPr/>
        </p:nvPicPr>
        <p:blipFill>
          <a:blip r:embed="rId5"/>
          <a:stretch>
            <a:fillRect/>
          </a:stretch>
        </p:blipFill>
        <p:spPr>
          <a:xfrm>
            <a:off x="8366332" y="1982486"/>
            <a:ext cx="3452164" cy="1565516"/>
          </a:xfrm>
          <a:prstGeom prst="rect">
            <a:avLst/>
          </a:prstGeom>
        </p:spPr>
      </p:pic>
      <p:pic>
        <p:nvPicPr>
          <p:cNvPr id="15" name="Imagen 14">
            <a:extLst>
              <a:ext uri="{FF2B5EF4-FFF2-40B4-BE49-F238E27FC236}">
                <a16:creationId xmlns:a16="http://schemas.microsoft.com/office/drawing/2014/main" id="{D93211CF-0FF4-54BF-D07F-DFDF0A742949}"/>
              </a:ext>
            </a:extLst>
          </p:cNvPr>
          <p:cNvPicPr>
            <a:picLocks noChangeAspect="1"/>
          </p:cNvPicPr>
          <p:nvPr/>
        </p:nvPicPr>
        <p:blipFill>
          <a:blip r:embed="rId6"/>
          <a:stretch>
            <a:fillRect/>
          </a:stretch>
        </p:blipFill>
        <p:spPr>
          <a:xfrm>
            <a:off x="834101" y="4496606"/>
            <a:ext cx="10079250" cy="1209844"/>
          </a:xfrm>
          <a:prstGeom prst="rect">
            <a:avLst/>
          </a:prstGeom>
        </p:spPr>
      </p:pic>
    </p:spTree>
    <p:extLst>
      <p:ext uri="{BB962C8B-B14F-4D97-AF65-F5344CB8AC3E}">
        <p14:creationId xmlns:p14="http://schemas.microsoft.com/office/powerpoint/2010/main" val="242070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_tradnl" dirty="0"/>
              <a:t>Extracción de características</a:t>
            </a:r>
          </a:p>
        </p:txBody>
      </p:sp>
      <p:sp>
        <p:nvSpPr>
          <p:cNvPr id="3" name="Content Placeholder 2">
            <a:extLst>
              <a:ext uri="{FF2B5EF4-FFF2-40B4-BE49-F238E27FC236}">
                <a16:creationId xmlns:a16="http://schemas.microsoft.com/office/drawing/2014/main" id="{18877E67-C770-B399-066E-3FF4D68861F0}"/>
              </a:ext>
            </a:extLst>
          </p:cNvPr>
          <p:cNvSpPr>
            <a:spLocks noGrp="1"/>
          </p:cNvSpPr>
          <p:nvPr>
            <p:ph sz="half" idx="4294967295"/>
          </p:nvPr>
        </p:nvSpPr>
        <p:spPr>
          <a:xfrm>
            <a:off x="373502" y="1765337"/>
            <a:ext cx="10531204" cy="3500001"/>
          </a:xfrm>
        </p:spPr>
        <p:txBody>
          <a:bodyPr/>
          <a:lstStyle/>
          <a:p>
            <a:pPr marL="0" indent="0">
              <a:buNone/>
            </a:pPr>
            <a:r>
              <a:rPr lang="es-ES_tradnl" dirty="0"/>
              <a:t>Características en tiempo continuo, frecuencia y wavelets</a:t>
            </a:r>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11.01.2024</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21</a:t>
            </a:fld>
            <a:endParaRPr lang="es-ES_tradnl"/>
          </a:p>
        </p:txBody>
      </p:sp>
      <p:pic>
        <p:nvPicPr>
          <p:cNvPr id="8" name="Imagen 7">
            <a:extLst>
              <a:ext uri="{FF2B5EF4-FFF2-40B4-BE49-F238E27FC236}">
                <a16:creationId xmlns:a16="http://schemas.microsoft.com/office/drawing/2014/main" id="{DC148836-0BD7-2284-6416-5389441AD830}"/>
              </a:ext>
            </a:extLst>
          </p:cNvPr>
          <p:cNvPicPr>
            <a:picLocks noChangeAspect="1"/>
          </p:cNvPicPr>
          <p:nvPr/>
        </p:nvPicPr>
        <p:blipFill>
          <a:blip r:embed="rId3"/>
          <a:stretch>
            <a:fillRect/>
          </a:stretch>
        </p:blipFill>
        <p:spPr>
          <a:xfrm>
            <a:off x="0" y="2469969"/>
            <a:ext cx="6571791" cy="3616392"/>
          </a:xfrm>
          <a:prstGeom prst="rect">
            <a:avLst/>
          </a:prstGeom>
        </p:spPr>
      </p:pic>
      <p:pic>
        <p:nvPicPr>
          <p:cNvPr id="10" name="Imagen 9">
            <a:extLst>
              <a:ext uri="{FF2B5EF4-FFF2-40B4-BE49-F238E27FC236}">
                <a16:creationId xmlns:a16="http://schemas.microsoft.com/office/drawing/2014/main" id="{C41E22D3-226A-2A22-C6BD-5FA161B8C0F2}"/>
              </a:ext>
            </a:extLst>
          </p:cNvPr>
          <p:cNvPicPr>
            <a:picLocks noChangeAspect="1"/>
          </p:cNvPicPr>
          <p:nvPr/>
        </p:nvPicPr>
        <p:blipFill>
          <a:blip r:embed="rId4"/>
          <a:stretch>
            <a:fillRect/>
          </a:stretch>
        </p:blipFill>
        <p:spPr>
          <a:xfrm>
            <a:off x="4648200" y="2400922"/>
            <a:ext cx="4394954" cy="3616392"/>
          </a:xfrm>
          <a:prstGeom prst="rect">
            <a:avLst/>
          </a:prstGeom>
        </p:spPr>
      </p:pic>
      <p:pic>
        <p:nvPicPr>
          <p:cNvPr id="12" name="Imagen 11">
            <a:extLst>
              <a:ext uri="{FF2B5EF4-FFF2-40B4-BE49-F238E27FC236}">
                <a16:creationId xmlns:a16="http://schemas.microsoft.com/office/drawing/2014/main" id="{80818350-A05F-A6D8-8E3C-F3B5533ACDDF}"/>
              </a:ext>
            </a:extLst>
          </p:cNvPr>
          <p:cNvPicPr>
            <a:picLocks noChangeAspect="1"/>
          </p:cNvPicPr>
          <p:nvPr/>
        </p:nvPicPr>
        <p:blipFill>
          <a:blip r:embed="rId5"/>
          <a:stretch>
            <a:fillRect/>
          </a:stretch>
        </p:blipFill>
        <p:spPr>
          <a:xfrm>
            <a:off x="8521397" y="2331875"/>
            <a:ext cx="4543097" cy="3685439"/>
          </a:xfrm>
          <a:prstGeom prst="rect">
            <a:avLst/>
          </a:prstGeom>
        </p:spPr>
      </p:pic>
    </p:spTree>
    <p:extLst>
      <p:ext uri="{BB962C8B-B14F-4D97-AF65-F5344CB8AC3E}">
        <p14:creationId xmlns:p14="http://schemas.microsoft.com/office/powerpoint/2010/main" val="3516090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_tradnl" dirty="0"/>
              <a:t>Extracción de características</a:t>
            </a:r>
          </a:p>
        </p:txBody>
      </p:sp>
      <p:sp>
        <p:nvSpPr>
          <p:cNvPr id="3" name="Content Placeholder 2">
            <a:extLst>
              <a:ext uri="{FF2B5EF4-FFF2-40B4-BE49-F238E27FC236}">
                <a16:creationId xmlns:a16="http://schemas.microsoft.com/office/drawing/2014/main" id="{18877E67-C770-B399-066E-3FF4D68861F0}"/>
              </a:ext>
            </a:extLst>
          </p:cNvPr>
          <p:cNvSpPr>
            <a:spLocks noGrp="1"/>
          </p:cNvSpPr>
          <p:nvPr>
            <p:ph sz="half" idx="4294967295"/>
          </p:nvPr>
        </p:nvSpPr>
        <p:spPr>
          <a:xfrm>
            <a:off x="373502" y="1765337"/>
            <a:ext cx="5646298" cy="3500001"/>
          </a:xfrm>
        </p:spPr>
        <p:txBody>
          <a:bodyPr/>
          <a:lstStyle/>
          <a:p>
            <a:endParaRPr lang="es-ES_tradnl" dirty="0"/>
          </a:p>
        </p:txBody>
      </p:sp>
      <p:sp>
        <p:nvSpPr>
          <p:cNvPr id="4" name="Content Placeholder 3">
            <a:extLst>
              <a:ext uri="{FF2B5EF4-FFF2-40B4-BE49-F238E27FC236}">
                <a16:creationId xmlns:a16="http://schemas.microsoft.com/office/drawing/2014/main" id="{48C579FD-8BAC-B38D-7872-5FD778A41FD1}"/>
              </a:ext>
            </a:extLst>
          </p:cNvPr>
          <p:cNvSpPr>
            <a:spLocks noGrp="1"/>
          </p:cNvSpPr>
          <p:nvPr>
            <p:ph sz="half" idx="2"/>
          </p:nvPr>
        </p:nvSpPr>
        <p:spPr/>
        <p:txBody>
          <a:bodyPr/>
          <a:lstStyle/>
          <a:p>
            <a:endParaRPr lang="es-ES_tradnl"/>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11.01.2024</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22</a:t>
            </a:fld>
            <a:endParaRPr lang="es-ES_tradnl"/>
          </a:p>
        </p:txBody>
      </p:sp>
      <p:pic>
        <p:nvPicPr>
          <p:cNvPr id="10" name="Imagen 9">
            <a:extLst>
              <a:ext uri="{FF2B5EF4-FFF2-40B4-BE49-F238E27FC236}">
                <a16:creationId xmlns:a16="http://schemas.microsoft.com/office/drawing/2014/main" id="{02743090-6886-7E98-DF05-5D53688A29B5}"/>
              </a:ext>
            </a:extLst>
          </p:cNvPr>
          <p:cNvPicPr>
            <a:picLocks noChangeAspect="1"/>
          </p:cNvPicPr>
          <p:nvPr/>
        </p:nvPicPr>
        <p:blipFill>
          <a:blip r:embed="rId3"/>
          <a:stretch>
            <a:fillRect/>
          </a:stretch>
        </p:blipFill>
        <p:spPr>
          <a:xfrm>
            <a:off x="470977" y="1692932"/>
            <a:ext cx="4461145" cy="4392513"/>
          </a:xfrm>
          <a:prstGeom prst="rect">
            <a:avLst/>
          </a:prstGeom>
        </p:spPr>
      </p:pic>
      <p:pic>
        <p:nvPicPr>
          <p:cNvPr id="11" name="Picture 2" descr="Imagen de cheque verde PNG - PNG All">
            <a:extLst>
              <a:ext uri="{FF2B5EF4-FFF2-40B4-BE49-F238E27FC236}">
                <a16:creationId xmlns:a16="http://schemas.microsoft.com/office/drawing/2014/main" id="{9D5FA293-90DD-4F3A-E77B-FE114453E1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20649" y="3540867"/>
            <a:ext cx="664219" cy="482651"/>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E07032BC-0042-4F6C-B94E-FB5317B68775}"/>
              </a:ext>
            </a:extLst>
          </p:cNvPr>
          <p:cNvSpPr txBox="1"/>
          <p:nvPr/>
        </p:nvSpPr>
        <p:spPr>
          <a:xfrm>
            <a:off x="6095999" y="3429000"/>
            <a:ext cx="4980561" cy="646331"/>
          </a:xfrm>
          <a:prstGeom prst="rect">
            <a:avLst/>
          </a:prstGeom>
          <a:noFill/>
        </p:spPr>
        <p:txBody>
          <a:bodyPr wrap="square" rtlCol="0">
            <a:spAutoFit/>
          </a:bodyPr>
          <a:lstStyle/>
          <a:p>
            <a:r>
              <a:rPr lang="es-GT" dirty="0"/>
              <a:t>Objetivo 2. Aplicar algoritmos de aprendizaje automático desarrollados en fases anteriores</a:t>
            </a:r>
          </a:p>
        </p:txBody>
      </p:sp>
    </p:spTree>
    <p:extLst>
      <p:ext uri="{BB962C8B-B14F-4D97-AF65-F5344CB8AC3E}">
        <p14:creationId xmlns:p14="http://schemas.microsoft.com/office/powerpoint/2010/main" val="2845188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a:xfrm>
            <a:off x="373503" y="0"/>
            <a:ext cx="11444994" cy="1325563"/>
          </a:xfrm>
        </p:spPr>
        <p:txBody>
          <a:bodyPr/>
          <a:lstStyle/>
          <a:p>
            <a:r>
              <a:rPr lang="es-ES" dirty="0"/>
              <a:t>Optimización de la herramienta de software para el estudio de la epilepsia</a:t>
            </a:r>
            <a:endParaRPr lang="es-ES_tradnl" dirty="0"/>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11.01.2024</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23</a:t>
            </a:fld>
            <a:endParaRPr lang="es-ES_tradnl"/>
          </a:p>
        </p:txBody>
      </p:sp>
      <p:pic>
        <p:nvPicPr>
          <p:cNvPr id="10" name="Imagen 9" descr="Diagrama&#10;&#10;Descripción generada automáticamente">
            <a:extLst>
              <a:ext uri="{FF2B5EF4-FFF2-40B4-BE49-F238E27FC236}">
                <a16:creationId xmlns:a16="http://schemas.microsoft.com/office/drawing/2014/main" id="{8C8E114F-78C5-7F9A-45EE-C7127402CF71}"/>
              </a:ext>
            </a:extLst>
          </p:cNvPr>
          <p:cNvPicPr>
            <a:picLocks noChangeAspect="1"/>
          </p:cNvPicPr>
          <p:nvPr/>
        </p:nvPicPr>
        <p:blipFill>
          <a:blip r:embed="rId3"/>
          <a:stretch>
            <a:fillRect/>
          </a:stretch>
        </p:blipFill>
        <p:spPr>
          <a:xfrm>
            <a:off x="1381564" y="1150771"/>
            <a:ext cx="4054035" cy="5754369"/>
          </a:xfrm>
          <a:prstGeom prst="rect">
            <a:avLst/>
          </a:prstGeom>
        </p:spPr>
      </p:pic>
      <p:pic>
        <p:nvPicPr>
          <p:cNvPr id="13" name="Imagen 12" descr="Diagrama&#10;&#10;Descripción generada automáticamente">
            <a:extLst>
              <a:ext uri="{FF2B5EF4-FFF2-40B4-BE49-F238E27FC236}">
                <a16:creationId xmlns:a16="http://schemas.microsoft.com/office/drawing/2014/main" id="{FDE74D97-2D0B-73D5-16EE-B011E0E59090}"/>
              </a:ext>
            </a:extLst>
          </p:cNvPr>
          <p:cNvPicPr>
            <a:picLocks noChangeAspect="1"/>
          </p:cNvPicPr>
          <p:nvPr/>
        </p:nvPicPr>
        <p:blipFill>
          <a:blip r:embed="rId4"/>
          <a:stretch>
            <a:fillRect/>
          </a:stretch>
        </p:blipFill>
        <p:spPr>
          <a:xfrm>
            <a:off x="6314266" y="1225100"/>
            <a:ext cx="4981070" cy="5570702"/>
          </a:xfrm>
          <a:prstGeom prst="rect">
            <a:avLst/>
          </a:prstGeom>
        </p:spPr>
      </p:pic>
    </p:spTree>
    <p:extLst>
      <p:ext uri="{BB962C8B-B14F-4D97-AF65-F5344CB8AC3E}">
        <p14:creationId xmlns:p14="http://schemas.microsoft.com/office/powerpoint/2010/main" val="3757891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a:xfrm>
            <a:off x="297303" y="-121146"/>
            <a:ext cx="11444994" cy="1325563"/>
          </a:xfrm>
        </p:spPr>
        <p:txBody>
          <a:bodyPr/>
          <a:lstStyle/>
          <a:p>
            <a:r>
              <a:rPr lang="es-ES" dirty="0"/>
              <a:t>Optimización de la herramienta de software para el estudio de la epilepsia</a:t>
            </a:r>
            <a:endParaRPr lang="es-ES_tradnl" dirty="0"/>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11.01.2024</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24</a:t>
            </a:fld>
            <a:endParaRPr lang="es-ES_tradnl"/>
          </a:p>
        </p:txBody>
      </p:sp>
      <p:pic>
        <p:nvPicPr>
          <p:cNvPr id="9" name="Imagen 8" descr="Diagrama&#10;&#10;Descripción generada automáticamente">
            <a:extLst>
              <a:ext uri="{FF2B5EF4-FFF2-40B4-BE49-F238E27FC236}">
                <a16:creationId xmlns:a16="http://schemas.microsoft.com/office/drawing/2014/main" id="{7B0BCBD8-01CE-2E56-E7F0-585CD65968AC}"/>
              </a:ext>
            </a:extLst>
          </p:cNvPr>
          <p:cNvPicPr>
            <a:picLocks noChangeAspect="1"/>
          </p:cNvPicPr>
          <p:nvPr/>
        </p:nvPicPr>
        <p:blipFill>
          <a:blip r:embed="rId3"/>
          <a:stretch>
            <a:fillRect/>
          </a:stretch>
        </p:blipFill>
        <p:spPr>
          <a:xfrm>
            <a:off x="152401" y="1187583"/>
            <a:ext cx="7081520" cy="5540163"/>
          </a:xfrm>
          <a:prstGeom prst="rect">
            <a:avLst/>
          </a:prstGeom>
        </p:spPr>
      </p:pic>
      <p:pic>
        <p:nvPicPr>
          <p:cNvPr id="11" name="Imagen 10" descr="Diagrama&#10;&#10;Descripción generada automáticamente">
            <a:extLst>
              <a:ext uri="{FF2B5EF4-FFF2-40B4-BE49-F238E27FC236}">
                <a16:creationId xmlns:a16="http://schemas.microsoft.com/office/drawing/2014/main" id="{83047B99-A1FB-3701-C961-9DBCF9480A86}"/>
              </a:ext>
            </a:extLst>
          </p:cNvPr>
          <p:cNvPicPr>
            <a:picLocks noChangeAspect="1"/>
          </p:cNvPicPr>
          <p:nvPr/>
        </p:nvPicPr>
        <p:blipFill>
          <a:blip r:embed="rId4"/>
          <a:stretch>
            <a:fillRect/>
          </a:stretch>
        </p:blipFill>
        <p:spPr>
          <a:xfrm>
            <a:off x="7435780" y="1447297"/>
            <a:ext cx="4306517" cy="5274177"/>
          </a:xfrm>
          <a:prstGeom prst="rect">
            <a:avLst/>
          </a:prstGeom>
        </p:spPr>
      </p:pic>
    </p:spTree>
    <p:extLst>
      <p:ext uri="{BB962C8B-B14F-4D97-AF65-F5344CB8AC3E}">
        <p14:creationId xmlns:p14="http://schemas.microsoft.com/office/powerpoint/2010/main" val="885589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a:xfrm>
            <a:off x="373503" y="230725"/>
            <a:ext cx="11444994" cy="1325563"/>
          </a:xfrm>
        </p:spPr>
        <p:txBody>
          <a:bodyPr/>
          <a:lstStyle/>
          <a:p>
            <a:r>
              <a:rPr lang="es-ES" dirty="0"/>
              <a:t>Optimización de la herramienta de software para el estudio de la epilepsia</a:t>
            </a:r>
            <a:endParaRPr lang="es-ES_tradnl" dirty="0"/>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11.01.2024</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25</a:t>
            </a:fld>
            <a:endParaRPr lang="es-ES_tradnl"/>
          </a:p>
        </p:txBody>
      </p:sp>
      <p:pic>
        <p:nvPicPr>
          <p:cNvPr id="13" name="Picture 2" descr="Imagen de cheque verde PNG - PNG All">
            <a:extLst>
              <a:ext uri="{FF2B5EF4-FFF2-40B4-BE49-F238E27FC236}">
                <a16:creationId xmlns:a16="http://schemas.microsoft.com/office/drawing/2014/main" id="{DB09E51C-C9B3-C329-24B7-EC4AA3C475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717" y="4661598"/>
            <a:ext cx="664219" cy="482651"/>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a:extLst>
              <a:ext uri="{FF2B5EF4-FFF2-40B4-BE49-F238E27FC236}">
                <a16:creationId xmlns:a16="http://schemas.microsoft.com/office/drawing/2014/main" id="{8FD8D402-B5FC-B1D0-DCB0-9A6B6B280653}"/>
              </a:ext>
            </a:extLst>
          </p:cNvPr>
          <p:cNvSpPr txBox="1"/>
          <p:nvPr/>
        </p:nvSpPr>
        <p:spPr>
          <a:xfrm>
            <a:off x="268054" y="2961640"/>
            <a:ext cx="2752376" cy="1477328"/>
          </a:xfrm>
          <a:prstGeom prst="rect">
            <a:avLst/>
          </a:prstGeom>
          <a:noFill/>
        </p:spPr>
        <p:txBody>
          <a:bodyPr wrap="square" rtlCol="0">
            <a:spAutoFit/>
          </a:bodyPr>
          <a:lstStyle/>
          <a:p>
            <a:pPr algn="just"/>
            <a:r>
              <a:rPr lang="es-GT" dirty="0"/>
              <a:t>Objetivo 3. </a:t>
            </a:r>
            <a:r>
              <a:rPr lang="es-ES" dirty="0"/>
              <a:t>Mejorar el proceso de detección de segmentos de interés y la generación automática de anotaciones</a:t>
            </a:r>
            <a:endParaRPr lang="es-GT" dirty="0"/>
          </a:p>
        </p:txBody>
      </p:sp>
      <p:pic>
        <p:nvPicPr>
          <p:cNvPr id="9" name="Imagen 8" descr="Una captura de pantalla de un celular con letras&#10;&#10;Descripción generada automáticamente con confianza media">
            <a:extLst>
              <a:ext uri="{FF2B5EF4-FFF2-40B4-BE49-F238E27FC236}">
                <a16:creationId xmlns:a16="http://schemas.microsoft.com/office/drawing/2014/main" id="{0F4D0DBB-090F-7E1F-CF40-80296475B65A}"/>
              </a:ext>
            </a:extLst>
          </p:cNvPr>
          <p:cNvPicPr>
            <a:picLocks noChangeAspect="1"/>
          </p:cNvPicPr>
          <p:nvPr/>
        </p:nvPicPr>
        <p:blipFill>
          <a:blip r:embed="rId4"/>
          <a:stretch>
            <a:fillRect/>
          </a:stretch>
        </p:blipFill>
        <p:spPr>
          <a:xfrm>
            <a:off x="3312160" y="1556288"/>
            <a:ext cx="8777257" cy="5291552"/>
          </a:xfrm>
          <a:prstGeom prst="rect">
            <a:avLst/>
          </a:prstGeom>
        </p:spPr>
      </p:pic>
    </p:spTree>
    <p:extLst>
      <p:ext uri="{BB962C8B-B14F-4D97-AF65-F5344CB8AC3E}">
        <p14:creationId xmlns:p14="http://schemas.microsoft.com/office/powerpoint/2010/main" val="2046840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_tradnl" dirty="0"/>
              <a:t>Resultados estadísticos</a:t>
            </a:r>
          </a:p>
        </p:txBody>
      </p:sp>
      <p:sp>
        <p:nvSpPr>
          <p:cNvPr id="3" name="Content Placeholder 2">
            <a:extLst>
              <a:ext uri="{FF2B5EF4-FFF2-40B4-BE49-F238E27FC236}">
                <a16:creationId xmlns:a16="http://schemas.microsoft.com/office/drawing/2014/main" id="{18877E67-C770-B399-066E-3FF4D68861F0}"/>
              </a:ext>
            </a:extLst>
          </p:cNvPr>
          <p:cNvSpPr>
            <a:spLocks noGrp="1"/>
          </p:cNvSpPr>
          <p:nvPr>
            <p:ph sz="half" idx="4294967295"/>
          </p:nvPr>
        </p:nvSpPr>
        <p:spPr>
          <a:xfrm>
            <a:off x="373502" y="1765337"/>
            <a:ext cx="5646298" cy="3500001"/>
          </a:xfrm>
        </p:spPr>
        <p:txBody>
          <a:bodyPr/>
          <a:lstStyle/>
          <a:p>
            <a:r>
              <a:rPr lang="es-ES_tradnl" dirty="0"/>
              <a:t>Aprendizaje no supervisado</a:t>
            </a:r>
          </a:p>
        </p:txBody>
      </p:sp>
      <p:sp>
        <p:nvSpPr>
          <p:cNvPr id="4" name="Content Placeholder 3">
            <a:extLst>
              <a:ext uri="{FF2B5EF4-FFF2-40B4-BE49-F238E27FC236}">
                <a16:creationId xmlns:a16="http://schemas.microsoft.com/office/drawing/2014/main" id="{48C579FD-8BAC-B38D-7872-5FD778A41FD1}"/>
              </a:ext>
            </a:extLst>
          </p:cNvPr>
          <p:cNvSpPr>
            <a:spLocks noGrp="1"/>
          </p:cNvSpPr>
          <p:nvPr>
            <p:ph sz="half" idx="2"/>
          </p:nvPr>
        </p:nvSpPr>
        <p:spPr/>
        <p:txBody>
          <a:bodyPr/>
          <a:lstStyle/>
          <a:p>
            <a:r>
              <a:rPr lang="es-ES_tradnl" dirty="0"/>
              <a:t>Aprendizaje supervisado</a:t>
            </a:r>
            <a:br>
              <a:rPr lang="es-ES_tradnl" dirty="0"/>
            </a:br>
            <a:br>
              <a:rPr lang="es-ES_tradnl" dirty="0"/>
            </a:br>
            <a:r>
              <a:rPr lang="es-ES_tradnl" dirty="0"/>
              <a:t>Resultados por encima del 85% de exactitud.</a:t>
            </a:r>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11.01.2024</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26</a:t>
            </a:fld>
            <a:endParaRPr lang="es-ES_tradnl"/>
          </a:p>
        </p:txBody>
      </p:sp>
      <p:pic>
        <p:nvPicPr>
          <p:cNvPr id="9" name="Imagen 8">
            <a:extLst>
              <a:ext uri="{FF2B5EF4-FFF2-40B4-BE49-F238E27FC236}">
                <a16:creationId xmlns:a16="http://schemas.microsoft.com/office/drawing/2014/main" id="{FF878F24-076E-733E-8ED7-2AC1E4FD6047}"/>
              </a:ext>
            </a:extLst>
          </p:cNvPr>
          <p:cNvPicPr>
            <a:picLocks noChangeAspect="1"/>
          </p:cNvPicPr>
          <p:nvPr/>
        </p:nvPicPr>
        <p:blipFill>
          <a:blip r:embed="rId3"/>
          <a:stretch>
            <a:fillRect/>
          </a:stretch>
        </p:blipFill>
        <p:spPr>
          <a:xfrm>
            <a:off x="373502" y="3028301"/>
            <a:ext cx="5646297" cy="1702852"/>
          </a:xfrm>
          <a:prstGeom prst="rect">
            <a:avLst/>
          </a:prstGeom>
        </p:spPr>
      </p:pic>
      <p:pic>
        <p:nvPicPr>
          <p:cNvPr id="13" name="Imagen 12">
            <a:extLst>
              <a:ext uri="{FF2B5EF4-FFF2-40B4-BE49-F238E27FC236}">
                <a16:creationId xmlns:a16="http://schemas.microsoft.com/office/drawing/2014/main" id="{649FDF12-9263-A979-9ACA-0DDDAC07F42A}"/>
              </a:ext>
            </a:extLst>
          </p:cNvPr>
          <p:cNvPicPr>
            <a:picLocks noChangeAspect="1"/>
          </p:cNvPicPr>
          <p:nvPr/>
        </p:nvPicPr>
        <p:blipFill>
          <a:blip r:embed="rId4"/>
          <a:stretch>
            <a:fillRect/>
          </a:stretch>
        </p:blipFill>
        <p:spPr>
          <a:xfrm>
            <a:off x="7289040" y="3315885"/>
            <a:ext cx="3211812" cy="3330548"/>
          </a:xfrm>
          <a:prstGeom prst="rect">
            <a:avLst/>
          </a:prstGeom>
        </p:spPr>
      </p:pic>
    </p:spTree>
    <p:extLst>
      <p:ext uri="{BB962C8B-B14F-4D97-AF65-F5344CB8AC3E}">
        <p14:creationId xmlns:p14="http://schemas.microsoft.com/office/powerpoint/2010/main" val="3302943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_tradnl" dirty="0"/>
              <a:t>Resultados estadísticos</a:t>
            </a:r>
          </a:p>
        </p:txBody>
      </p:sp>
      <p:sp>
        <p:nvSpPr>
          <p:cNvPr id="3" name="Content Placeholder 2">
            <a:extLst>
              <a:ext uri="{FF2B5EF4-FFF2-40B4-BE49-F238E27FC236}">
                <a16:creationId xmlns:a16="http://schemas.microsoft.com/office/drawing/2014/main" id="{18877E67-C770-B399-066E-3FF4D68861F0}"/>
              </a:ext>
            </a:extLst>
          </p:cNvPr>
          <p:cNvSpPr>
            <a:spLocks noGrp="1"/>
          </p:cNvSpPr>
          <p:nvPr>
            <p:ph sz="half" idx="4294967295"/>
          </p:nvPr>
        </p:nvSpPr>
        <p:spPr>
          <a:xfrm>
            <a:off x="373502" y="1765337"/>
            <a:ext cx="5646298" cy="3500001"/>
          </a:xfrm>
        </p:spPr>
        <p:txBody>
          <a:bodyPr/>
          <a:lstStyle/>
          <a:p>
            <a:endParaRPr lang="es-ES_tradnl"/>
          </a:p>
        </p:txBody>
      </p:sp>
      <p:sp>
        <p:nvSpPr>
          <p:cNvPr id="4" name="Content Placeholder 3">
            <a:extLst>
              <a:ext uri="{FF2B5EF4-FFF2-40B4-BE49-F238E27FC236}">
                <a16:creationId xmlns:a16="http://schemas.microsoft.com/office/drawing/2014/main" id="{48C579FD-8BAC-B38D-7872-5FD778A41FD1}"/>
              </a:ext>
            </a:extLst>
          </p:cNvPr>
          <p:cNvSpPr>
            <a:spLocks noGrp="1"/>
          </p:cNvSpPr>
          <p:nvPr>
            <p:ph sz="half" idx="2"/>
          </p:nvPr>
        </p:nvSpPr>
        <p:spPr/>
        <p:txBody>
          <a:bodyPr/>
          <a:lstStyle/>
          <a:p>
            <a:endParaRPr lang="es-ES_tradnl"/>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11.01.2024</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27</a:t>
            </a:fld>
            <a:endParaRPr lang="es-ES_tradnl"/>
          </a:p>
        </p:txBody>
      </p:sp>
      <p:pic>
        <p:nvPicPr>
          <p:cNvPr id="8" name="Imagen 7">
            <a:extLst>
              <a:ext uri="{FF2B5EF4-FFF2-40B4-BE49-F238E27FC236}">
                <a16:creationId xmlns:a16="http://schemas.microsoft.com/office/drawing/2014/main" id="{25FB66CF-3603-C737-E2C0-58F4AFE91501}"/>
              </a:ext>
            </a:extLst>
          </p:cNvPr>
          <p:cNvPicPr>
            <a:picLocks noChangeAspect="1"/>
          </p:cNvPicPr>
          <p:nvPr/>
        </p:nvPicPr>
        <p:blipFill>
          <a:blip r:embed="rId3"/>
          <a:stretch>
            <a:fillRect/>
          </a:stretch>
        </p:blipFill>
        <p:spPr>
          <a:xfrm>
            <a:off x="313517" y="1690688"/>
            <a:ext cx="11564964" cy="2419688"/>
          </a:xfrm>
          <a:prstGeom prst="rect">
            <a:avLst/>
          </a:prstGeom>
        </p:spPr>
      </p:pic>
      <p:pic>
        <p:nvPicPr>
          <p:cNvPr id="10" name="Imagen 9">
            <a:extLst>
              <a:ext uri="{FF2B5EF4-FFF2-40B4-BE49-F238E27FC236}">
                <a16:creationId xmlns:a16="http://schemas.microsoft.com/office/drawing/2014/main" id="{AFA8B8E4-4AE0-A0BE-2873-797FA1839239}"/>
              </a:ext>
            </a:extLst>
          </p:cNvPr>
          <p:cNvPicPr>
            <a:picLocks noChangeAspect="1"/>
          </p:cNvPicPr>
          <p:nvPr/>
        </p:nvPicPr>
        <p:blipFill>
          <a:blip r:embed="rId4"/>
          <a:stretch>
            <a:fillRect/>
          </a:stretch>
        </p:blipFill>
        <p:spPr>
          <a:xfrm>
            <a:off x="2595084" y="4399904"/>
            <a:ext cx="6849431" cy="1390844"/>
          </a:xfrm>
          <a:prstGeom prst="rect">
            <a:avLst/>
          </a:prstGeom>
        </p:spPr>
      </p:pic>
    </p:spTree>
    <p:extLst>
      <p:ext uri="{BB962C8B-B14F-4D97-AF65-F5344CB8AC3E}">
        <p14:creationId xmlns:p14="http://schemas.microsoft.com/office/powerpoint/2010/main" val="2163677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a:xfrm>
            <a:off x="373503" y="370205"/>
            <a:ext cx="11444994" cy="857568"/>
          </a:xfrm>
        </p:spPr>
        <p:txBody>
          <a:bodyPr/>
          <a:lstStyle/>
          <a:p>
            <a:r>
              <a:rPr lang="es-ES_tradnl" dirty="0"/>
              <a:t>Resultados estadísticos</a:t>
            </a:r>
          </a:p>
        </p:txBody>
      </p:sp>
      <p:pic>
        <p:nvPicPr>
          <p:cNvPr id="10" name="Marcador de contenido 9" descr="Patrón de fondo&#10;&#10;Descripción generada automáticamente">
            <a:extLst>
              <a:ext uri="{FF2B5EF4-FFF2-40B4-BE49-F238E27FC236}">
                <a16:creationId xmlns:a16="http://schemas.microsoft.com/office/drawing/2014/main" id="{000D6A2B-F723-11D3-C802-262E00DA5EB0}"/>
              </a:ext>
            </a:extLst>
          </p:cNvPr>
          <p:cNvPicPr>
            <a:picLocks noGrp="1" noChangeAspect="1"/>
          </p:cNvPicPr>
          <p:nvPr>
            <p:ph sz="half" idx="4294967295"/>
          </p:nvPr>
        </p:nvPicPr>
        <p:blipFill>
          <a:blip r:embed="rId3"/>
          <a:stretch>
            <a:fillRect/>
          </a:stretch>
        </p:blipFill>
        <p:spPr>
          <a:xfrm>
            <a:off x="6095888" y="1580846"/>
            <a:ext cx="6234469" cy="3021634"/>
          </a:xfrm>
        </p:spPr>
      </p:pic>
      <p:pic>
        <p:nvPicPr>
          <p:cNvPr id="8" name="Marcador de contenido 7" descr="Imagen que contiene Patrón de fondo&#10;&#10;Descripción generada automáticamente">
            <a:extLst>
              <a:ext uri="{FF2B5EF4-FFF2-40B4-BE49-F238E27FC236}">
                <a16:creationId xmlns:a16="http://schemas.microsoft.com/office/drawing/2014/main" id="{25D5A937-54DD-E0DC-02F8-7806229FFF10}"/>
              </a:ext>
            </a:extLst>
          </p:cNvPr>
          <p:cNvPicPr>
            <a:picLocks noGrp="1" noChangeAspect="1"/>
          </p:cNvPicPr>
          <p:nvPr>
            <p:ph sz="half" idx="2"/>
          </p:nvPr>
        </p:nvPicPr>
        <p:blipFill>
          <a:blip r:embed="rId4"/>
          <a:stretch>
            <a:fillRect/>
          </a:stretch>
        </p:blipFill>
        <p:spPr>
          <a:xfrm>
            <a:off x="-30739" y="1580846"/>
            <a:ext cx="6204782" cy="3021634"/>
          </a:xfrm>
        </p:spPr>
      </p:pic>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11.01.2024</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28</a:t>
            </a:fld>
            <a:endParaRPr lang="es-ES_tradnl"/>
          </a:p>
        </p:txBody>
      </p:sp>
      <p:pic>
        <p:nvPicPr>
          <p:cNvPr id="11" name="Picture 2" descr="Imagen de cheque verde PNG - PNG All">
            <a:extLst>
              <a:ext uri="{FF2B5EF4-FFF2-40B4-BE49-F238E27FC236}">
                <a16:creationId xmlns:a16="http://schemas.microsoft.com/office/drawing/2014/main" id="{DE768ECB-5ADD-998B-8CC7-4EE15D1B0F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6828" y="5180411"/>
            <a:ext cx="664219" cy="482651"/>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371A8FDF-64D0-F96C-20D5-1689E7EEED60}"/>
              </a:ext>
            </a:extLst>
          </p:cNvPr>
          <p:cNvSpPr txBox="1"/>
          <p:nvPr/>
        </p:nvSpPr>
        <p:spPr>
          <a:xfrm>
            <a:off x="1478604" y="5098572"/>
            <a:ext cx="6978224" cy="646331"/>
          </a:xfrm>
          <a:prstGeom prst="rect">
            <a:avLst/>
          </a:prstGeom>
          <a:noFill/>
        </p:spPr>
        <p:txBody>
          <a:bodyPr wrap="square" rtlCol="0">
            <a:spAutoFit/>
          </a:bodyPr>
          <a:lstStyle/>
          <a:p>
            <a:r>
              <a:rPr lang="es-GT" dirty="0"/>
              <a:t>Objetivo 4. Análisis</a:t>
            </a:r>
            <a:r>
              <a:rPr lang="es-ES" dirty="0"/>
              <a:t> estadísticos para evaluar el rendimiento de los algoritmos e identificar posibles mejoras</a:t>
            </a:r>
            <a:endParaRPr lang="es-GT" dirty="0"/>
          </a:p>
        </p:txBody>
      </p:sp>
    </p:spTree>
    <p:extLst>
      <p:ext uri="{BB962C8B-B14F-4D97-AF65-F5344CB8AC3E}">
        <p14:creationId xmlns:p14="http://schemas.microsoft.com/office/powerpoint/2010/main" val="112775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_tradnl" dirty="0"/>
              <a:t>Actualización de la herramienta de software</a:t>
            </a:r>
          </a:p>
        </p:txBody>
      </p:sp>
      <p:pic>
        <p:nvPicPr>
          <p:cNvPr id="14" name="Marcador de contenido 13" descr="Interfaz de usuario gráfica&#10;&#10;Descripción generada automáticamente">
            <a:extLst>
              <a:ext uri="{FF2B5EF4-FFF2-40B4-BE49-F238E27FC236}">
                <a16:creationId xmlns:a16="http://schemas.microsoft.com/office/drawing/2014/main" id="{BEE947BB-4241-58B9-BA35-A26FED3B1419}"/>
              </a:ext>
            </a:extLst>
          </p:cNvPr>
          <p:cNvPicPr>
            <a:picLocks noGrp="1" noChangeAspect="1"/>
          </p:cNvPicPr>
          <p:nvPr>
            <p:ph sz="half" idx="2"/>
          </p:nvPr>
        </p:nvPicPr>
        <p:blipFill>
          <a:blip r:embed="rId3"/>
          <a:stretch>
            <a:fillRect/>
          </a:stretch>
        </p:blipFill>
        <p:spPr>
          <a:xfrm>
            <a:off x="4648200" y="1327354"/>
            <a:ext cx="6841910" cy="4833153"/>
          </a:xfrm>
        </p:spPr>
      </p:pic>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11.01.2024</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29</a:t>
            </a:fld>
            <a:endParaRPr lang="es-ES_tradnl"/>
          </a:p>
        </p:txBody>
      </p:sp>
      <p:pic>
        <p:nvPicPr>
          <p:cNvPr id="16" name="Imagen 15">
            <a:extLst>
              <a:ext uri="{FF2B5EF4-FFF2-40B4-BE49-F238E27FC236}">
                <a16:creationId xmlns:a16="http://schemas.microsoft.com/office/drawing/2014/main" id="{602983A4-683B-3C69-A294-1901C87D892E}"/>
              </a:ext>
            </a:extLst>
          </p:cNvPr>
          <p:cNvPicPr>
            <a:picLocks noChangeAspect="1"/>
          </p:cNvPicPr>
          <p:nvPr/>
        </p:nvPicPr>
        <p:blipFill>
          <a:blip r:embed="rId4"/>
          <a:stretch>
            <a:fillRect/>
          </a:stretch>
        </p:blipFill>
        <p:spPr>
          <a:xfrm>
            <a:off x="996622" y="1327354"/>
            <a:ext cx="3028459" cy="4821885"/>
          </a:xfrm>
          <a:prstGeom prst="rect">
            <a:avLst/>
          </a:prstGeom>
        </p:spPr>
      </p:pic>
    </p:spTree>
    <p:extLst>
      <p:ext uri="{BB962C8B-B14F-4D97-AF65-F5344CB8AC3E}">
        <p14:creationId xmlns:p14="http://schemas.microsoft.com/office/powerpoint/2010/main" val="3879795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Imagen 18" descr="Imagen de la pantalla de un video juego&#10;&#10;Descripción generada automáticamente con confianza baja">
            <a:extLst>
              <a:ext uri="{FF2B5EF4-FFF2-40B4-BE49-F238E27FC236}">
                <a16:creationId xmlns:a16="http://schemas.microsoft.com/office/drawing/2014/main" id="{C4A62EFF-B258-023D-BB3A-033AE2460B44}"/>
              </a:ext>
            </a:extLst>
          </p:cNvPr>
          <p:cNvPicPr>
            <a:picLocks noChangeAspect="1"/>
          </p:cNvPicPr>
          <p:nvPr/>
        </p:nvPicPr>
        <p:blipFill rotWithShape="1">
          <a:blip r:embed="rId3"/>
          <a:srcRect t="24441" b="4636"/>
          <a:stretch/>
        </p:blipFill>
        <p:spPr>
          <a:xfrm>
            <a:off x="2555441" y="0"/>
            <a:ext cx="9669642" cy="6857990"/>
          </a:xfrm>
          <a:prstGeom prst="rect">
            <a:avLst/>
          </a:prstGeom>
        </p:spPr>
      </p:pic>
      <p:sp>
        <p:nvSpPr>
          <p:cNvPr id="26" name="Rectangle 2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DBC1887-B6B1-0F96-2C98-076C4D1A7CBB}"/>
              </a:ext>
            </a:extLst>
          </p:cNvPr>
          <p:cNvSpPr>
            <a:spLocks noGrp="1"/>
          </p:cNvSpPr>
          <p:nvPr>
            <p:ph type="title"/>
          </p:nvPr>
        </p:nvSpPr>
        <p:spPr>
          <a:xfrm>
            <a:off x="838200" y="365125"/>
            <a:ext cx="3822189" cy="1899912"/>
          </a:xfrm>
        </p:spPr>
        <p:txBody>
          <a:bodyPr>
            <a:normAutofit/>
          </a:bodyPr>
          <a:lstStyle/>
          <a:p>
            <a:r>
              <a:rPr lang="es-ES_tradnl" dirty="0"/>
              <a:t>Resumen</a:t>
            </a:r>
          </a:p>
        </p:txBody>
      </p:sp>
      <p:sp>
        <p:nvSpPr>
          <p:cNvPr id="3" name="Content Placeholder 2">
            <a:extLst>
              <a:ext uri="{FF2B5EF4-FFF2-40B4-BE49-F238E27FC236}">
                <a16:creationId xmlns:a16="http://schemas.microsoft.com/office/drawing/2014/main" id="{11F7CE7E-D40C-7117-2C44-89F67B155B66}"/>
              </a:ext>
            </a:extLst>
          </p:cNvPr>
          <p:cNvSpPr>
            <a:spLocks noGrp="1"/>
          </p:cNvSpPr>
          <p:nvPr>
            <p:ph idx="1"/>
          </p:nvPr>
        </p:nvSpPr>
        <p:spPr>
          <a:xfrm>
            <a:off x="644346" y="1840773"/>
            <a:ext cx="3822189" cy="3742762"/>
          </a:xfrm>
        </p:spPr>
        <p:txBody>
          <a:bodyPr>
            <a:normAutofit fontScale="92500"/>
          </a:bodyPr>
          <a:lstStyle/>
          <a:p>
            <a:pPr algn="just">
              <a:buFont typeface="Arial" panose="020B0604020202020204" pitchFamily="34" charset="0"/>
              <a:buChar char="•"/>
            </a:pPr>
            <a:r>
              <a:rPr lang="es-ES" sz="2400" dirty="0"/>
              <a:t>Aplicar la herramienta de software desarrollada en fases las fases anteriores a una mayor cantidad de datos y validar su funcionamiento.</a:t>
            </a:r>
          </a:p>
          <a:p>
            <a:pPr algn="just"/>
            <a:endParaRPr lang="es-ES" sz="2400" dirty="0"/>
          </a:p>
          <a:p>
            <a:pPr algn="just">
              <a:buFont typeface="Arial" panose="020B0604020202020204" pitchFamily="34" charset="0"/>
              <a:buChar char="•"/>
            </a:pPr>
            <a:r>
              <a:rPr lang="es-ES" sz="2400" dirty="0"/>
              <a:t>Se recopilaron datos utilizando equipos de la UVG y de pacientes de HUMANA.</a:t>
            </a:r>
            <a:endParaRPr lang="es-ES_tradnl" sz="2400" dirty="0"/>
          </a:p>
        </p:txBody>
      </p:sp>
      <p:sp>
        <p:nvSpPr>
          <p:cNvPr id="4" name="Date Placeholder 3">
            <a:extLst>
              <a:ext uri="{FF2B5EF4-FFF2-40B4-BE49-F238E27FC236}">
                <a16:creationId xmlns:a16="http://schemas.microsoft.com/office/drawing/2014/main" id="{7E8F9573-B323-6DD7-3A4E-5E4A032E2C2B}"/>
              </a:ext>
            </a:extLst>
          </p:cNvPr>
          <p:cNvSpPr>
            <a:spLocks noGrp="1"/>
          </p:cNvSpPr>
          <p:nvPr>
            <p:ph type="dt" sz="half" idx="10"/>
          </p:nvPr>
        </p:nvSpPr>
        <p:spPr>
          <a:xfrm>
            <a:off x="838200" y="6356350"/>
            <a:ext cx="2743200" cy="365125"/>
          </a:xfrm>
        </p:spPr>
        <p:txBody>
          <a:bodyPr>
            <a:normAutofit/>
          </a:bodyPr>
          <a:lstStyle/>
          <a:p>
            <a:pPr>
              <a:spcAft>
                <a:spcPts val="600"/>
              </a:spcAft>
            </a:pPr>
            <a:fld id="{DE07BBE5-E5B8-C243-A440-36FCAA276161}" type="datetime1">
              <a:rPr lang="de-DE" smtClean="0"/>
              <a:pPr>
                <a:spcAft>
                  <a:spcPts val="600"/>
                </a:spcAft>
              </a:pPr>
              <a:t>11.01.2024</a:t>
            </a:fld>
            <a:endParaRPr lang="es-ES_tradnl"/>
          </a:p>
        </p:txBody>
      </p:sp>
      <p:sp>
        <p:nvSpPr>
          <p:cNvPr id="5" name="Slide Number Placeholder 4">
            <a:extLst>
              <a:ext uri="{FF2B5EF4-FFF2-40B4-BE49-F238E27FC236}">
                <a16:creationId xmlns:a16="http://schemas.microsoft.com/office/drawing/2014/main" id="{3C5F2329-8486-0F55-0000-C298B9FC1E88}"/>
              </a:ext>
            </a:extLst>
          </p:cNvPr>
          <p:cNvSpPr>
            <a:spLocks noGrp="1"/>
          </p:cNvSpPr>
          <p:nvPr>
            <p:ph type="sldNum" sz="quarter" idx="12"/>
          </p:nvPr>
        </p:nvSpPr>
        <p:spPr>
          <a:xfrm>
            <a:off x="8610600" y="6356350"/>
            <a:ext cx="2743200" cy="365125"/>
          </a:xfrm>
        </p:spPr>
        <p:txBody>
          <a:bodyPr>
            <a:normAutofit/>
          </a:bodyPr>
          <a:lstStyle/>
          <a:p>
            <a:pPr>
              <a:spcAft>
                <a:spcPts val="600"/>
              </a:spcAft>
            </a:pPr>
            <a:fld id="{86187285-8FD8-0B42-9EF1-8B032D8EAAB8}" type="slidenum">
              <a:rPr lang="es-ES_tradnl">
                <a:solidFill>
                  <a:srgbClr val="FFFFFF"/>
                </a:solidFill>
              </a:rPr>
              <a:pPr>
                <a:spcAft>
                  <a:spcPts val="600"/>
                </a:spcAft>
              </a:pPr>
              <a:t>3</a:t>
            </a:fld>
            <a:endParaRPr lang="es-ES_tradnl">
              <a:solidFill>
                <a:srgbClr val="FFFFFF"/>
              </a:solidFill>
            </a:endParaRPr>
          </a:p>
        </p:txBody>
      </p:sp>
      <p:pic>
        <p:nvPicPr>
          <p:cNvPr id="25" name="Imagen 24" descr="Logotipo&#10;&#10;Descripción generada automáticamente">
            <a:extLst>
              <a:ext uri="{FF2B5EF4-FFF2-40B4-BE49-F238E27FC236}">
                <a16:creationId xmlns:a16="http://schemas.microsoft.com/office/drawing/2014/main" id="{DCA48992-E284-21D9-545E-21BFC689B977}"/>
              </a:ext>
            </a:extLst>
          </p:cNvPr>
          <p:cNvPicPr>
            <a:picLocks noChangeAspect="1"/>
          </p:cNvPicPr>
          <p:nvPr/>
        </p:nvPicPr>
        <p:blipFill>
          <a:blip r:embed="rId4"/>
          <a:stretch>
            <a:fillRect/>
          </a:stretch>
        </p:blipFill>
        <p:spPr>
          <a:xfrm>
            <a:off x="410793" y="5859860"/>
            <a:ext cx="1848619" cy="721815"/>
          </a:xfrm>
          <a:prstGeom prst="rect">
            <a:avLst/>
          </a:prstGeom>
        </p:spPr>
      </p:pic>
    </p:spTree>
    <p:extLst>
      <p:ext uri="{BB962C8B-B14F-4D97-AF65-F5344CB8AC3E}">
        <p14:creationId xmlns:p14="http://schemas.microsoft.com/office/powerpoint/2010/main" val="4141916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_tradnl" dirty="0"/>
              <a:t>Actualización de la herramienta de software</a:t>
            </a:r>
          </a:p>
        </p:txBody>
      </p:sp>
      <p:sp>
        <p:nvSpPr>
          <p:cNvPr id="3" name="Content Placeholder 2">
            <a:extLst>
              <a:ext uri="{FF2B5EF4-FFF2-40B4-BE49-F238E27FC236}">
                <a16:creationId xmlns:a16="http://schemas.microsoft.com/office/drawing/2014/main" id="{18877E67-C770-B399-066E-3FF4D68861F0}"/>
              </a:ext>
            </a:extLst>
          </p:cNvPr>
          <p:cNvSpPr>
            <a:spLocks noGrp="1"/>
          </p:cNvSpPr>
          <p:nvPr>
            <p:ph sz="half" idx="4294967295"/>
          </p:nvPr>
        </p:nvSpPr>
        <p:spPr>
          <a:xfrm>
            <a:off x="373502" y="1765337"/>
            <a:ext cx="5646298" cy="3500001"/>
          </a:xfrm>
        </p:spPr>
        <p:txBody>
          <a:bodyPr/>
          <a:lstStyle/>
          <a:p>
            <a:endParaRPr lang="es-ES_tradnl"/>
          </a:p>
        </p:txBody>
      </p:sp>
      <p:pic>
        <p:nvPicPr>
          <p:cNvPr id="8" name="Marcador de contenido 7" descr="Interfaz de usuario gráfica, Texto, Aplicación&#10;&#10;Descripción generada automáticamente">
            <a:extLst>
              <a:ext uri="{FF2B5EF4-FFF2-40B4-BE49-F238E27FC236}">
                <a16:creationId xmlns:a16="http://schemas.microsoft.com/office/drawing/2014/main" id="{5ED352C9-A32E-AC20-0274-3EE7A24FD86D}"/>
              </a:ext>
            </a:extLst>
          </p:cNvPr>
          <p:cNvPicPr>
            <a:picLocks noGrp="1" noChangeAspect="1"/>
          </p:cNvPicPr>
          <p:nvPr>
            <p:ph sz="half" idx="2"/>
          </p:nvPr>
        </p:nvPicPr>
        <p:blipFill>
          <a:blip r:embed="rId3"/>
          <a:stretch>
            <a:fillRect/>
          </a:stretch>
        </p:blipFill>
        <p:spPr>
          <a:xfrm>
            <a:off x="5594921" y="1341400"/>
            <a:ext cx="6444679" cy="5014949"/>
          </a:xfrm>
        </p:spPr>
      </p:pic>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11.01.2024</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30</a:t>
            </a:fld>
            <a:endParaRPr lang="es-ES_tradnl"/>
          </a:p>
        </p:txBody>
      </p:sp>
      <p:pic>
        <p:nvPicPr>
          <p:cNvPr id="16" name="Imagen 15">
            <a:extLst>
              <a:ext uri="{FF2B5EF4-FFF2-40B4-BE49-F238E27FC236}">
                <a16:creationId xmlns:a16="http://schemas.microsoft.com/office/drawing/2014/main" id="{4BB8A441-370A-58D9-921D-53666FC47558}"/>
              </a:ext>
            </a:extLst>
          </p:cNvPr>
          <p:cNvPicPr>
            <a:picLocks noChangeAspect="1"/>
          </p:cNvPicPr>
          <p:nvPr/>
        </p:nvPicPr>
        <p:blipFill>
          <a:blip r:embed="rId4"/>
          <a:stretch>
            <a:fillRect/>
          </a:stretch>
        </p:blipFill>
        <p:spPr>
          <a:xfrm>
            <a:off x="474722" y="2424404"/>
            <a:ext cx="4520680" cy="2009191"/>
          </a:xfrm>
          <a:prstGeom prst="rect">
            <a:avLst/>
          </a:prstGeom>
        </p:spPr>
      </p:pic>
    </p:spTree>
    <p:extLst>
      <p:ext uri="{BB962C8B-B14F-4D97-AF65-F5344CB8AC3E}">
        <p14:creationId xmlns:p14="http://schemas.microsoft.com/office/powerpoint/2010/main" val="859041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_tradnl" dirty="0"/>
              <a:t>Actualización de la herramienta de software</a:t>
            </a:r>
          </a:p>
        </p:txBody>
      </p:sp>
      <p:sp>
        <p:nvSpPr>
          <p:cNvPr id="3" name="Content Placeholder 2">
            <a:extLst>
              <a:ext uri="{FF2B5EF4-FFF2-40B4-BE49-F238E27FC236}">
                <a16:creationId xmlns:a16="http://schemas.microsoft.com/office/drawing/2014/main" id="{18877E67-C770-B399-066E-3FF4D68861F0}"/>
              </a:ext>
            </a:extLst>
          </p:cNvPr>
          <p:cNvSpPr>
            <a:spLocks noGrp="1"/>
          </p:cNvSpPr>
          <p:nvPr>
            <p:ph sz="half" idx="4294967295"/>
          </p:nvPr>
        </p:nvSpPr>
        <p:spPr>
          <a:xfrm>
            <a:off x="373502" y="1765337"/>
            <a:ext cx="5646298" cy="3500001"/>
          </a:xfrm>
        </p:spPr>
        <p:txBody>
          <a:bodyPr/>
          <a:lstStyle/>
          <a:p>
            <a:endParaRPr lang="es-ES_tradnl"/>
          </a:p>
        </p:txBody>
      </p:sp>
      <p:sp>
        <p:nvSpPr>
          <p:cNvPr id="4" name="Content Placeholder 3">
            <a:extLst>
              <a:ext uri="{FF2B5EF4-FFF2-40B4-BE49-F238E27FC236}">
                <a16:creationId xmlns:a16="http://schemas.microsoft.com/office/drawing/2014/main" id="{48C579FD-8BAC-B38D-7872-5FD778A41FD1}"/>
              </a:ext>
            </a:extLst>
          </p:cNvPr>
          <p:cNvSpPr>
            <a:spLocks noGrp="1"/>
          </p:cNvSpPr>
          <p:nvPr>
            <p:ph sz="half" idx="2"/>
          </p:nvPr>
        </p:nvSpPr>
        <p:spPr/>
        <p:txBody>
          <a:bodyPr/>
          <a:lstStyle/>
          <a:p>
            <a:endParaRPr lang="es-ES_tradnl"/>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11.01.2024</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31</a:t>
            </a:fld>
            <a:endParaRPr lang="es-ES_tradnl"/>
          </a:p>
        </p:txBody>
      </p:sp>
      <p:pic>
        <p:nvPicPr>
          <p:cNvPr id="8" name="Imagen 7">
            <a:extLst>
              <a:ext uri="{FF2B5EF4-FFF2-40B4-BE49-F238E27FC236}">
                <a16:creationId xmlns:a16="http://schemas.microsoft.com/office/drawing/2014/main" id="{71B64733-7DA6-E38A-A838-920548547A69}"/>
              </a:ext>
            </a:extLst>
          </p:cNvPr>
          <p:cNvPicPr>
            <a:picLocks noChangeAspect="1"/>
          </p:cNvPicPr>
          <p:nvPr/>
        </p:nvPicPr>
        <p:blipFill>
          <a:blip r:embed="rId3"/>
          <a:stretch>
            <a:fillRect/>
          </a:stretch>
        </p:blipFill>
        <p:spPr>
          <a:xfrm>
            <a:off x="0" y="2393723"/>
            <a:ext cx="5170994" cy="2851519"/>
          </a:xfrm>
          <a:prstGeom prst="rect">
            <a:avLst/>
          </a:prstGeom>
        </p:spPr>
      </p:pic>
      <p:pic>
        <p:nvPicPr>
          <p:cNvPr id="10" name="Imagen 9">
            <a:extLst>
              <a:ext uri="{FF2B5EF4-FFF2-40B4-BE49-F238E27FC236}">
                <a16:creationId xmlns:a16="http://schemas.microsoft.com/office/drawing/2014/main" id="{14D03FB1-0941-CC46-BC69-45382A85AA84}"/>
              </a:ext>
            </a:extLst>
          </p:cNvPr>
          <p:cNvPicPr>
            <a:picLocks noChangeAspect="1"/>
          </p:cNvPicPr>
          <p:nvPr/>
        </p:nvPicPr>
        <p:blipFill>
          <a:blip r:embed="rId4"/>
          <a:stretch>
            <a:fillRect/>
          </a:stretch>
        </p:blipFill>
        <p:spPr>
          <a:xfrm>
            <a:off x="5247195" y="2393723"/>
            <a:ext cx="3486310" cy="2772290"/>
          </a:xfrm>
          <a:prstGeom prst="rect">
            <a:avLst/>
          </a:prstGeom>
        </p:spPr>
      </p:pic>
      <p:pic>
        <p:nvPicPr>
          <p:cNvPr id="12" name="Imagen 11">
            <a:extLst>
              <a:ext uri="{FF2B5EF4-FFF2-40B4-BE49-F238E27FC236}">
                <a16:creationId xmlns:a16="http://schemas.microsoft.com/office/drawing/2014/main" id="{20E19982-2900-FE6A-6661-20BCF56D0DAB}"/>
              </a:ext>
            </a:extLst>
          </p:cNvPr>
          <p:cNvPicPr>
            <a:picLocks noChangeAspect="1"/>
          </p:cNvPicPr>
          <p:nvPr/>
        </p:nvPicPr>
        <p:blipFill>
          <a:blip r:embed="rId5"/>
          <a:stretch>
            <a:fillRect/>
          </a:stretch>
        </p:blipFill>
        <p:spPr>
          <a:xfrm>
            <a:off x="8809704" y="2393723"/>
            <a:ext cx="3503940" cy="2712837"/>
          </a:xfrm>
          <a:prstGeom prst="rect">
            <a:avLst/>
          </a:prstGeom>
        </p:spPr>
      </p:pic>
      <p:pic>
        <p:nvPicPr>
          <p:cNvPr id="7" name="Picture 2" descr="Imagen de cheque verde PNG - PNG All">
            <a:extLst>
              <a:ext uri="{FF2B5EF4-FFF2-40B4-BE49-F238E27FC236}">
                <a16:creationId xmlns:a16="http://schemas.microsoft.com/office/drawing/2014/main" id="{7CBCC49A-FAC8-B195-3734-A7B3ADB086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01394" y="5391852"/>
            <a:ext cx="664219" cy="482651"/>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663EDEAB-0CC8-598D-AA9E-4A28B1B7B46C}"/>
              </a:ext>
            </a:extLst>
          </p:cNvPr>
          <p:cNvSpPr txBox="1"/>
          <p:nvPr/>
        </p:nvSpPr>
        <p:spPr>
          <a:xfrm>
            <a:off x="3249037" y="5438015"/>
            <a:ext cx="5484467" cy="369332"/>
          </a:xfrm>
          <a:prstGeom prst="rect">
            <a:avLst/>
          </a:prstGeom>
          <a:noFill/>
        </p:spPr>
        <p:txBody>
          <a:bodyPr wrap="square" rtlCol="0">
            <a:spAutoFit/>
          </a:bodyPr>
          <a:lstStyle/>
          <a:p>
            <a:r>
              <a:rPr lang="es-GT" dirty="0"/>
              <a:t>Objetivo 5. Actualizar la </a:t>
            </a:r>
            <a:r>
              <a:rPr lang="es-GT" i="1" dirty="0" err="1"/>
              <a:t>toolbox</a:t>
            </a:r>
            <a:r>
              <a:rPr lang="es-GT" dirty="0"/>
              <a:t> y agregar mejoras </a:t>
            </a:r>
          </a:p>
        </p:txBody>
      </p:sp>
    </p:spTree>
    <p:extLst>
      <p:ext uri="{BB962C8B-B14F-4D97-AF65-F5344CB8AC3E}">
        <p14:creationId xmlns:p14="http://schemas.microsoft.com/office/powerpoint/2010/main" val="171333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58D69C-B2BE-4054-0EEE-D5363F36F99F}"/>
              </a:ext>
            </a:extLst>
          </p:cNvPr>
          <p:cNvSpPr>
            <a:spLocks noGrp="1"/>
          </p:cNvSpPr>
          <p:nvPr>
            <p:ph type="dt" sz="half" idx="10"/>
          </p:nvPr>
        </p:nvSpPr>
        <p:spPr/>
        <p:txBody>
          <a:bodyPr/>
          <a:lstStyle/>
          <a:p>
            <a:fld id="{390B75EC-786A-5746-887E-9BE3C8744893}" type="datetime1">
              <a:rPr lang="de-DE" smtClean="0"/>
              <a:t>11.01.2024</a:t>
            </a:fld>
            <a:endParaRPr lang="es-ES_tradnl" dirty="0"/>
          </a:p>
        </p:txBody>
      </p:sp>
      <p:sp>
        <p:nvSpPr>
          <p:cNvPr id="3" name="Slide Number Placeholder 2">
            <a:extLst>
              <a:ext uri="{FF2B5EF4-FFF2-40B4-BE49-F238E27FC236}">
                <a16:creationId xmlns:a16="http://schemas.microsoft.com/office/drawing/2014/main" id="{BD944F49-CC6F-E765-0586-DFBC963D62D3}"/>
              </a:ext>
            </a:extLst>
          </p:cNvPr>
          <p:cNvSpPr>
            <a:spLocks noGrp="1"/>
          </p:cNvSpPr>
          <p:nvPr>
            <p:ph type="sldNum" sz="quarter" idx="12"/>
          </p:nvPr>
        </p:nvSpPr>
        <p:spPr/>
        <p:txBody>
          <a:bodyPr/>
          <a:lstStyle/>
          <a:p>
            <a:fld id="{86187285-8FD8-0B42-9EF1-8B032D8EAAB8}" type="slidenum">
              <a:rPr lang="es-ES_tradnl" smtClean="0"/>
              <a:t>32</a:t>
            </a:fld>
            <a:endParaRPr lang="es-ES_tradnl"/>
          </a:p>
        </p:txBody>
      </p:sp>
      <p:sp>
        <p:nvSpPr>
          <p:cNvPr id="4" name="Title 3">
            <a:extLst>
              <a:ext uri="{FF2B5EF4-FFF2-40B4-BE49-F238E27FC236}">
                <a16:creationId xmlns:a16="http://schemas.microsoft.com/office/drawing/2014/main" id="{EFBAA40B-AC3E-418F-02C9-AE60D6A1F202}"/>
              </a:ext>
            </a:extLst>
          </p:cNvPr>
          <p:cNvSpPr>
            <a:spLocks noGrp="1"/>
          </p:cNvSpPr>
          <p:nvPr>
            <p:ph type="title"/>
          </p:nvPr>
        </p:nvSpPr>
        <p:spPr/>
        <p:txBody>
          <a:bodyPr>
            <a:normAutofit fontScale="90000"/>
          </a:bodyPr>
          <a:lstStyle/>
          <a:p>
            <a:r>
              <a:rPr lang="es-GT" dirty="0"/>
              <a:t>Exploración de nuevo algoritmo de agrupamiento</a:t>
            </a:r>
            <a:endParaRPr lang="en-SE" dirty="0"/>
          </a:p>
        </p:txBody>
      </p:sp>
      <p:sp>
        <p:nvSpPr>
          <p:cNvPr id="5" name="Text Placeholder 4">
            <a:extLst>
              <a:ext uri="{FF2B5EF4-FFF2-40B4-BE49-F238E27FC236}">
                <a16:creationId xmlns:a16="http://schemas.microsoft.com/office/drawing/2014/main" id="{D882512D-D143-448B-9DC2-238D55F472CC}"/>
              </a:ext>
            </a:extLst>
          </p:cNvPr>
          <p:cNvSpPr>
            <a:spLocks noGrp="1"/>
          </p:cNvSpPr>
          <p:nvPr>
            <p:ph type="body" idx="1"/>
          </p:nvPr>
        </p:nvSpPr>
        <p:spPr/>
        <p:txBody>
          <a:bodyPr/>
          <a:lstStyle/>
          <a:p>
            <a:endParaRPr lang="en-SE"/>
          </a:p>
        </p:txBody>
      </p:sp>
    </p:spTree>
    <p:extLst>
      <p:ext uri="{BB962C8B-B14F-4D97-AF65-F5344CB8AC3E}">
        <p14:creationId xmlns:p14="http://schemas.microsoft.com/office/powerpoint/2010/main" val="4198146561"/>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_tradnl" dirty="0"/>
              <a:t>CHAMELEON</a:t>
            </a:r>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11.01.2024</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33</a:t>
            </a:fld>
            <a:endParaRPr lang="es-ES_tradnl"/>
          </a:p>
        </p:txBody>
      </p:sp>
      <p:pic>
        <p:nvPicPr>
          <p:cNvPr id="4" name="Imagen 3">
            <a:extLst>
              <a:ext uri="{FF2B5EF4-FFF2-40B4-BE49-F238E27FC236}">
                <a16:creationId xmlns:a16="http://schemas.microsoft.com/office/drawing/2014/main" id="{49929B71-1175-0786-6917-B8B8C030908A}"/>
              </a:ext>
            </a:extLst>
          </p:cNvPr>
          <p:cNvPicPr>
            <a:picLocks noChangeAspect="1"/>
          </p:cNvPicPr>
          <p:nvPr/>
        </p:nvPicPr>
        <p:blipFill>
          <a:blip r:embed="rId3"/>
          <a:stretch>
            <a:fillRect/>
          </a:stretch>
        </p:blipFill>
        <p:spPr>
          <a:xfrm>
            <a:off x="-1" y="1435617"/>
            <a:ext cx="12192000" cy="2137646"/>
          </a:xfrm>
          <a:prstGeom prst="rect">
            <a:avLst/>
          </a:prstGeom>
        </p:spPr>
      </p:pic>
      <p:sp>
        <p:nvSpPr>
          <p:cNvPr id="7" name="Content Placeholder 1029">
            <a:extLst>
              <a:ext uri="{FF2B5EF4-FFF2-40B4-BE49-F238E27FC236}">
                <a16:creationId xmlns:a16="http://schemas.microsoft.com/office/drawing/2014/main" id="{8094A9B4-E657-7F00-77DD-5D15AF57915D}"/>
              </a:ext>
            </a:extLst>
          </p:cNvPr>
          <p:cNvSpPr txBox="1">
            <a:spLocks/>
          </p:cNvSpPr>
          <p:nvPr/>
        </p:nvSpPr>
        <p:spPr>
          <a:xfrm>
            <a:off x="152400" y="3702328"/>
            <a:ext cx="11887200" cy="2648307"/>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ES" sz="2400" dirty="0"/>
              <a:t>Su funcionamiento, se destaca por su capacidad de adaptarse a la estructura inherente de los datos, evaluando tanto la distancia entre puntos como la densidad local. </a:t>
            </a:r>
          </a:p>
          <a:p>
            <a:pPr marL="0" indent="0" algn="just">
              <a:buNone/>
            </a:pPr>
            <a:endParaRPr lang="es-ES" sz="2400" dirty="0"/>
          </a:p>
          <a:p>
            <a:pPr marL="0" indent="0" algn="just">
              <a:buNone/>
            </a:pPr>
            <a:r>
              <a:rPr lang="es-ES" sz="2400" dirty="0"/>
              <a:t>A través de la detección de subconjuntos más densos y la conexión de grupos similares, CHAMELEON crea jerarquías que representan la organización intrínseca de los datos. </a:t>
            </a:r>
          </a:p>
          <a:p>
            <a:pPr marL="0" indent="0" algn="just">
              <a:buNone/>
            </a:pPr>
            <a:endParaRPr lang="es-ES" sz="2400" dirty="0"/>
          </a:p>
          <a:p>
            <a:pPr marL="0" indent="0" algn="just">
              <a:buNone/>
            </a:pPr>
            <a:r>
              <a:rPr lang="es-ES" sz="2400" dirty="0"/>
              <a:t>Su enfoque dinámico y flexible permite una clasificación precisa incluso en conjuntos de datos con formas y estructuras diversas. Así, CHAMELEON se posiciona como una herramienta valiosa para la exploración y comprensión de patrones en conjuntos de datos complejos [8].</a:t>
            </a:r>
          </a:p>
        </p:txBody>
      </p:sp>
    </p:spTree>
    <p:extLst>
      <p:ext uri="{BB962C8B-B14F-4D97-AF65-F5344CB8AC3E}">
        <p14:creationId xmlns:p14="http://schemas.microsoft.com/office/powerpoint/2010/main" val="2780691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_tradnl" dirty="0"/>
              <a:t>CHAMELEON</a:t>
            </a:r>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11.01.2024</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34</a:t>
            </a:fld>
            <a:endParaRPr lang="es-ES_tradnl"/>
          </a:p>
        </p:txBody>
      </p:sp>
      <p:pic>
        <p:nvPicPr>
          <p:cNvPr id="13" name="Imagen 12">
            <a:extLst>
              <a:ext uri="{FF2B5EF4-FFF2-40B4-BE49-F238E27FC236}">
                <a16:creationId xmlns:a16="http://schemas.microsoft.com/office/drawing/2014/main" id="{BB0DD4FE-F354-12E4-75B2-CD4C5EA57F7F}"/>
              </a:ext>
            </a:extLst>
          </p:cNvPr>
          <p:cNvPicPr>
            <a:picLocks noChangeAspect="1"/>
          </p:cNvPicPr>
          <p:nvPr/>
        </p:nvPicPr>
        <p:blipFill rotWithShape="1">
          <a:blip r:embed="rId3"/>
          <a:srcRect l="4584" t="10453" r="13867" b="2233"/>
          <a:stretch/>
        </p:blipFill>
        <p:spPr>
          <a:xfrm>
            <a:off x="472095" y="1577218"/>
            <a:ext cx="5615987" cy="4500000"/>
          </a:xfrm>
          <a:prstGeom prst="rect">
            <a:avLst/>
          </a:prstGeom>
        </p:spPr>
      </p:pic>
      <p:pic>
        <p:nvPicPr>
          <p:cNvPr id="15" name="Imagen 14">
            <a:extLst>
              <a:ext uri="{FF2B5EF4-FFF2-40B4-BE49-F238E27FC236}">
                <a16:creationId xmlns:a16="http://schemas.microsoft.com/office/drawing/2014/main" id="{CC441703-7869-7E8B-EE6E-F5ACB2ED4849}"/>
              </a:ext>
            </a:extLst>
          </p:cNvPr>
          <p:cNvPicPr>
            <a:picLocks noChangeAspect="1"/>
          </p:cNvPicPr>
          <p:nvPr/>
        </p:nvPicPr>
        <p:blipFill rotWithShape="1">
          <a:blip r:embed="rId4"/>
          <a:srcRect l="3182" t="10454" r="14552" b="3114"/>
          <a:stretch/>
        </p:blipFill>
        <p:spPr>
          <a:xfrm>
            <a:off x="6095998" y="1577217"/>
            <a:ext cx="5723143" cy="4500000"/>
          </a:xfrm>
          <a:prstGeom prst="rect">
            <a:avLst/>
          </a:prstGeom>
        </p:spPr>
      </p:pic>
    </p:spTree>
    <p:extLst>
      <p:ext uri="{BB962C8B-B14F-4D97-AF65-F5344CB8AC3E}">
        <p14:creationId xmlns:p14="http://schemas.microsoft.com/office/powerpoint/2010/main" val="875200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0CF685-F6BE-F55D-2FB6-E6CA0B5F97F3}"/>
              </a:ext>
            </a:extLst>
          </p:cNvPr>
          <p:cNvSpPr>
            <a:spLocks noGrp="1"/>
          </p:cNvSpPr>
          <p:nvPr>
            <p:ph type="dt" sz="half" idx="10"/>
          </p:nvPr>
        </p:nvSpPr>
        <p:spPr/>
        <p:txBody>
          <a:bodyPr/>
          <a:lstStyle/>
          <a:p>
            <a:fld id="{390B75EC-786A-5746-887E-9BE3C8744893}" type="datetime1">
              <a:rPr lang="de-DE" smtClean="0"/>
              <a:t>11.01.2024</a:t>
            </a:fld>
            <a:endParaRPr lang="es-ES_tradnl" dirty="0"/>
          </a:p>
        </p:txBody>
      </p:sp>
      <p:sp>
        <p:nvSpPr>
          <p:cNvPr id="3" name="Slide Number Placeholder 2">
            <a:extLst>
              <a:ext uri="{FF2B5EF4-FFF2-40B4-BE49-F238E27FC236}">
                <a16:creationId xmlns:a16="http://schemas.microsoft.com/office/drawing/2014/main" id="{77F7A81D-BBD7-628D-370A-1D7AD50EE009}"/>
              </a:ext>
            </a:extLst>
          </p:cNvPr>
          <p:cNvSpPr>
            <a:spLocks noGrp="1"/>
          </p:cNvSpPr>
          <p:nvPr>
            <p:ph type="sldNum" sz="quarter" idx="12"/>
          </p:nvPr>
        </p:nvSpPr>
        <p:spPr/>
        <p:txBody>
          <a:bodyPr/>
          <a:lstStyle/>
          <a:p>
            <a:fld id="{86187285-8FD8-0B42-9EF1-8B032D8EAAB8}" type="slidenum">
              <a:rPr lang="es-ES_tradnl" smtClean="0"/>
              <a:t>35</a:t>
            </a:fld>
            <a:endParaRPr lang="es-ES_tradnl"/>
          </a:p>
        </p:txBody>
      </p:sp>
      <p:sp>
        <p:nvSpPr>
          <p:cNvPr id="4" name="Title 3">
            <a:extLst>
              <a:ext uri="{FF2B5EF4-FFF2-40B4-BE49-F238E27FC236}">
                <a16:creationId xmlns:a16="http://schemas.microsoft.com/office/drawing/2014/main" id="{1CCB9132-FC13-1888-B40C-AF1EE0390E5E}"/>
              </a:ext>
            </a:extLst>
          </p:cNvPr>
          <p:cNvSpPr>
            <a:spLocks noGrp="1"/>
          </p:cNvSpPr>
          <p:nvPr>
            <p:ph type="title"/>
          </p:nvPr>
        </p:nvSpPr>
        <p:spPr/>
        <p:txBody>
          <a:bodyPr/>
          <a:lstStyle/>
          <a:p>
            <a:r>
              <a:rPr lang="en-SE" dirty="0"/>
              <a:t>Conclusiones</a:t>
            </a:r>
            <a:r>
              <a:rPr lang="es-ES" dirty="0"/>
              <a:t> y Recomendaciones</a:t>
            </a:r>
            <a:endParaRPr lang="en-SE" dirty="0"/>
          </a:p>
        </p:txBody>
      </p:sp>
      <p:sp>
        <p:nvSpPr>
          <p:cNvPr id="5" name="Text Placeholder 4">
            <a:extLst>
              <a:ext uri="{FF2B5EF4-FFF2-40B4-BE49-F238E27FC236}">
                <a16:creationId xmlns:a16="http://schemas.microsoft.com/office/drawing/2014/main" id="{7B124AB8-1F04-0C6E-9E95-53843972EC0C}"/>
              </a:ext>
            </a:extLst>
          </p:cNvPr>
          <p:cNvSpPr>
            <a:spLocks noGrp="1"/>
          </p:cNvSpPr>
          <p:nvPr>
            <p:ph type="body" idx="1"/>
          </p:nvPr>
        </p:nvSpPr>
        <p:spPr/>
        <p:txBody>
          <a:bodyPr/>
          <a:lstStyle/>
          <a:p>
            <a:endParaRPr lang="en-SE"/>
          </a:p>
        </p:txBody>
      </p:sp>
    </p:spTree>
    <p:extLst>
      <p:ext uri="{BB962C8B-B14F-4D97-AF65-F5344CB8AC3E}">
        <p14:creationId xmlns:p14="http://schemas.microsoft.com/office/powerpoint/2010/main" val="218045250"/>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9EE46-5DAB-BB74-4927-E93C71C4E313}"/>
              </a:ext>
            </a:extLst>
          </p:cNvPr>
          <p:cNvSpPr>
            <a:spLocks noGrp="1"/>
          </p:cNvSpPr>
          <p:nvPr>
            <p:ph type="title"/>
          </p:nvPr>
        </p:nvSpPr>
        <p:spPr/>
        <p:txBody>
          <a:bodyPr/>
          <a:lstStyle/>
          <a:p>
            <a:r>
              <a:rPr lang="es-ES_tradnl" dirty="0"/>
              <a:t>Conclusiones</a:t>
            </a:r>
          </a:p>
        </p:txBody>
      </p:sp>
      <p:sp>
        <p:nvSpPr>
          <p:cNvPr id="3" name="Content Placeholder 2">
            <a:extLst>
              <a:ext uri="{FF2B5EF4-FFF2-40B4-BE49-F238E27FC236}">
                <a16:creationId xmlns:a16="http://schemas.microsoft.com/office/drawing/2014/main" id="{DF4C49D0-7713-5DD4-3343-953A87DBF555}"/>
              </a:ext>
            </a:extLst>
          </p:cNvPr>
          <p:cNvSpPr>
            <a:spLocks noGrp="1"/>
          </p:cNvSpPr>
          <p:nvPr>
            <p:ph idx="1"/>
          </p:nvPr>
        </p:nvSpPr>
        <p:spPr/>
        <p:txBody>
          <a:bodyPr>
            <a:normAutofit/>
          </a:bodyPr>
          <a:lstStyle/>
          <a:p>
            <a:pPr algn="just">
              <a:buFont typeface="Arial" panose="020B0604020202020204" pitchFamily="34" charset="0"/>
              <a:buChar char="•"/>
            </a:pPr>
            <a:r>
              <a:rPr lang="es-ES" sz="2200" dirty="0"/>
              <a:t>La obtención de señales bioeléctricas permitió contar con un conjunto diverso y representativo para su posterior análisis. La recopilación de datos de pacientes con epilepsia atendidos en el Instituto HUMANA y de registros capturados con el equipo de la Universidad del Valle de Guatemala proporcionó una base sólida para la investigación y el desarrollo de la herramienta de software.</a:t>
            </a:r>
          </a:p>
          <a:p>
            <a:pPr algn="just">
              <a:buFont typeface="Arial" panose="020B0604020202020204" pitchFamily="34" charset="0"/>
              <a:buChar char="•"/>
            </a:pPr>
            <a:endParaRPr lang="es-ES" sz="2200" dirty="0"/>
          </a:p>
          <a:p>
            <a:pPr algn="just">
              <a:buFont typeface="Arial" panose="020B0604020202020204" pitchFamily="34" charset="0"/>
              <a:buChar char="•"/>
            </a:pPr>
            <a:r>
              <a:rPr lang="es-ES" sz="2200" dirty="0"/>
              <a:t>Tras los análisis realizados las características que mejor resultados han presentado para la predicción de clases, son en el dominio tiempo-frecuencia con las transformadas wavelets, además de, ser las que menos costo computacional requieren.</a:t>
            </a:r>
            <a:endParaRPr lang="es-ES_tradnl" sz="2200" dirty="0"/>
          </a:p>
        </p:txBody>
      </p:sp>
      <p:sp>
        <p:nvSpPr>
          <p:cNvPr id="4" name="Date Placeholder 3">
            <a:extLst>
              <a:ext uri="{FF2B5EF4-FFF2-40B4-BE49-F238E27FC236}">
                <a16:creationId xmlns:a16="http://schemas.microsoft.com/office/drawing/2014/main" id="{702C799C-CC9E-1D76-41F7-7B116424CF8B}"/>
              </a:ext>
            </a:extLst>
          </p:cNvPr>
          <p:cNvSpPr>
            <a:spLocks noGrp="1"/>
          </p:cNvSpPr>
          <p:nvPr>
            <p:ph type="dt" sz="half" idx="10"/>
          </p:nvPr>
        </p:nvSpPr>
        <p:spPr/>
        <p:txBody>
          <a:bodyPr/>
          <a:lstStyle/>
          <a:p>
            <a:fld id="{DE07BBE5-E5B8-C243-A440-36FCAA276161}" type="datetime1">
              <a:rPr lang="de-DE" smtClean="0"/>
              <a:t>11.01.2024</a:t>
            </a:fld>
            <a:endParaRPr lang="es-ES_tradnl" dirty="0"/>
          </a:p>
        </p:txBody>
      </p:sp>
      <p:sp>
        <p:nvSpPr>
          <p:cNvPr id="5" name="Slide Number Placeholder 4">
            <a:extLst>
              <a:ext uri="{FF2B5EF4-FFF2-40B4-BE49-F238E27FC236}">
                <a16:creationId xmlns:a16="http://schemas.microsoft.com/office/drawing/2014/main" id="{5B4AF5B8-FD32-A70D-BE1D-6EF192199A49}"/>
              </a:ext>
            </a:extLst>
          </p:cNvPr>
          <p:cNvSpPr>
            <a:spLocks noGrp="1"/>
          </p:cNvSpPr>
          <p:nvPr>
            <p:ph type="sldNum" sz="quarter" idx="12"/>
          </p:nvPr>
        </p:nvSpPr>
        <p:spPr/>
        <p:txBody>
          <a:bodyPr/>
          <a:lstStyle/>
          <a:p>
            <a:fld id="{86187285-8FD8-0B42-9EF1-8B032D8EAAB8}" type="slidenum">
              <a:rPr lang="es-ES_tradnl" smtClean="0"/>
              <a:t>36</a:t>
            </a:fld>
            <a:endParaRPr lang="es-ES_tradnl" dirty="0"/>
          </a:p>
        </p:txBody>
      </p:sp>
    </p:spTree>
    <p:extLst>
      <p:ext uri="{BB962C8B-B14F-4D97-AF65-F5344CB8AC3E}">
        <p14:creationId xmlns:p14="http://schemas.microsoft.com/office/powerpoint/2010/main" val="971130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9EE46-5DAB-BB74-4927-E93C71C4E313}"/>
              </a:ext>
            </a:extLst>
          </p:cNvPr>
          <p:cNvSpPr>
            <a:spLocks noGrp="1"/>
          </p:cNvSpPr>
          <p:nvPr>
            <p:ph type="title"/>
          </p:nvPr>
        </p:nvSpPr>
        <p:spPr/>
        <p:txBody>
          <a:bodyPr/>
          <a:lstStyle/>
          <a:p>
            <a:r>
              <a:rPr lang="es-ES_tradnl" dirty="0"/>
              <a:t>Conclusiones</a:t>
            </a:r>
          </a:p>
        </p:txBody>
      </p:sp>
      <p:sp>
        <p:nvSpPr>
          <p:cNvPr id="3" name="Content Placeholder 2">
            <a:extLst>
              <a:ext uri="{FF2B5EF4-FFF2-40B4-BE49-F238E27FC236}">
                <a16:creationId xmlns:a16="http://schemas.microsoft.com/office/drawing/2014/main" id="{DF4C49D0-7713-5DD4-3343-953A87DBF555}"/>
              </a:ext>
            </a:extLst>
          </p:cNvPr>
          <p:cNvSpPr>
            <a:spLocks noGrp="1"/>
          </p:cNvSpPr>
          <p:nvPr>
            <p:ph idx="1"/>
          </p:nvPr>
        </p:nvSpPr>
        <p:spPr/>
        <p:txBody>
          <a:bodyPr>
            <a:normAutofit/>
          </a:bodyPr>
          <a:lstStyle/>
          <a:p>
            <a:pPr algn="just">
              <a:buFont typeface="Arial" panose="020B0604020202020204" pitchFamily="34" charset="0"/>
              <a:buChar char="•"/>
            </a:pPr>
            <a:r>
              <a:rPr lang="es-ES" sz="2200" dirty="0"/>
              <a:t>La aplicación de algoritmos de aprendizaje automático previamente desarrollados para la extracción de características de las señales EEG y EMG fue exitosa. Estos algoritmos demostraron ser efectivos en la identificación de patrones relevantes en las señales bioeléctricas y en la generación de características que sirvieron como entrada para los procesos de detección de segmentos de interés. Aunque se percibe la necesidad de contar con una mayor cantidad de datos de distintas personas por parte de HUMANA.</a:t>
            </a:r>
          </a:p>
          <a:p>
            <a:pPr algn="just">
              <a:buFont typeface="Arial" panose="020B0604020202020204" pitchFamily="34" charset="0"/>
              <a:buChar char="•"/>
            </a:pPr>
            <a:endParaRPr lang="es-ES" sz="2200" dirty="0"/>
          </a:p>
          <a:p>
            <a:pPr algn="just">
              <a:buFont typeface="Arial" panose="020B0604020202020204" pitchFamily="34" charset="0"/>
              <a:buChar char="•"/>
            </a:pPr>
            <a:r>
              <a:rPr lang="es-ES" sz="2200" dirty="0"/>
              <a:t>Los análisis estadísticos realizados arrojaron resultados positivos en términos del rendimiento de los algoritmos implementados. Estos análisis proporcionaron una base sólida para la toma de decisiones y la optimización de los algoritmos utilizados</a:t>
            </a:r>
            <a:endParaRPr lang="es-ES_tradnl" sz="2200" dirty="0"/>
          </a:p>
        </p:txBody>
      </p:sp>
      <p:sp>
        <p:nvSpPr>
          <p:cNvPr id="4" name="Date Placeholder 3">
            <a:extLst>
              <a:ext uri="{FF2B5EF4-FFF2-40B4-BE49-F238E27FC236}">
                <a16:creationId xmlns:a16="http://schemas.microsoft.com/office/drawing/2014/main" id="{702C799C-CC9E-1D76-41F7-7B116424CF8B}"/>
              </a:ext>
            </a:extLst>
          </p:cNvPr>
          <p:cNvSpPr>
            <a:spLocks noGrp="1"/>
          </p:cNvSpPr>
          <p:nvPr>
            <p:ph type="dt" sz="half" idx="10"/>
          </p:nvPr>
        </p:nvSpPr>
        <p:spPr/>
        <p:txBody>
          <a:bodyPr/>
          <a:lstStyle/>
          <a:p>
            <a:fld id="{DE07BBE5-E5B8-C243-A440-36FCAA276161}" type="datetime1">
              <a:rPr lang="de-DE" smtClean="0"/>
              <a:t>11.01.2024</a:t>
            </a:fld>
            <a:endParaRPr lang="es-ES_tradnl" dirty="0"/>
          </a:p>
        </p:txBody>
      </p:sp>
      <p:sp>
        <p:nvSpPr>
          <p:cNvPr id="5" name="Slide Number Placeholder 4">
            <a:extLst>
              <a:ext uri="{FF2B5EF4-FFF2-40B4-BE49-F238E27FC236}">
                <a16:creationId xmlns:a16="http://schemas.microsoft.com/office/drawing/2014/main" id="{5B4AF5B8-FD32-A70D-BE1D-6EF192199A49}"/>
              </a:ext>
            </a:extLst>
          </p:cNvPr>
          <p:cNvSpPr>
            <a:spLocks noGrp="1"/>
          </p:cNvSpPr>
          <p:nvPr>
            <p:ph type="sldNum" sz="quarter" idx="12"/>
          </p:nvPr>
        </p:nvSpPr>
        <p:spPr/>
        <p:txBody>
          <a:bodyPr/>
          <a:lstStyle/>
          <a:p>
            <a:fld id="{86187285-8FD8-0B42-9EF1-8B032D8EAAB8}" type="slidenum">
              <a:rPr lang="es-ES_tradnl" smtClean="0"/>
              <a:t>37</a:t>
            </a:fld>
            <a:endParaRPr lang="es-ES_tradnl" dirty="0"/>
          </a:p>
        </p:txBody>
      </p:sp>
    </p:spTree>
    <p:extLst>
      <p:ext uri="{BB962C8B-B14F-4D97-AF65-F5344CB8AC3E}">
        <p14:creationId xmlns:p14="http://schemas.microsoft.com/office/powerpoint/2010/main" val="459971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9EE46-5DAB-BB74-4927-E93C71C4E313}"/>
              </a:ext>
            </a:extLst>
          </p:cNvPr>
          <p:cNvSpPr>
            <a:spLocks noGrp="1"/>
          </p:cNvSpPr>
          <p:nvPr>
            <p:ph type="title"/>
          </p:nvPr>
        </p:nvSpPr>
        <p:spPr/>
        <p:txBody>
          <a:bodyPr/>
          <a:lstStyle/>
          <a:p>
            <a:r>
              <a:rPr lang="es-ES_tradnl" dirty="0"/>
              <a:t>Conclusiones</a:t>
            </a:r>
          </a:p>
        </p:txBody>
      </p:sp>
      <p:sp>
        <p:nvSpPr>
          <p:cNvPr id="3" name="Content Placeholder 2">
            <a:extLst>
              <a:ext uri="{FF2B5EF4-FFF2-40B4-BE49-F238E27FC236}">
                <a16:creationId xmlns:a16="http://schemas.microsoft.com/office/drawing/2014/main" id="{DF4C49D0-7713-5DD4-3343-953A87DBF555}"/>
              </a:ext>
            </a:extLst>
          </p:cNvPr>
          <p:cNvSpPr>
            <a:spLocks noGrp="1"/>
          </p:cNvSpPr>
          <p:nvPr>
            <p:ph idx="1"/>
          </p:nvPr>
        </p:nvSpPr>
        <p:spPr/>
        <p:txBody>
          <a:bodyPr>
            <a:normAutofit/>
          </a:bodyPr>
          <a:lstStyle/>
          <a:p>
            <a:pPr algn="just">
              <a:buFont typeface="Arial" panose="020B0604020202020204" pitchFamily="34" charset="0"/>
              <a:buChar char="•"/>
            </a:pPr>
            <a:r>
              <a:rPr lang="es-ES" sz="2200" dirty="0"/>
              <a:t>La revisión y mejora de la herramienta de software desarrollada en fases anteriores ha culminado en una versión notablemente más intuitiva y amigable para el usuario. Las implementaciones realizadas en los algoritmos de clasificación y detección de segmentos de interés representan un avance significativo en la automatización de procesos clínicos relacionados con la epilepsia. También simplifica la tarea de actualizar y depurar la herramienta, permitiendo un desarrollo continuo y eficiente</a:t>
            </a:r>
            <a:endParaRPr lang="es-ES_tradnl" sz="2200" dirty="0"/>
          </a:p>
        </p:txBody>
      </p:sp>
      <p:sp>
        <p:nvSpPr>
          <p:cNvPr id="4" name="Date Placeholder 3">
            <a:extLst>
              <a:ext uri="{FF2B5EF4-FFF2-40B4-BE49-F238E27FC236}">
                <a16:creationId xmlns:a16="http://schemas.microsoft.com/office/drawing/2014/main" id="{702C799C-CC9E-1D76-41F7-7B116424CF8B}"/>
              </a:ext>
            </a:extLst>
          </p:cNvPr>
          <p:cNvSpPr>
            <a:spLocks noGrp="1"/>
          </p:cNvSpPr>
          <p:nvPr>
            <p:ph type="dt" sz="half" idx="10"/>
          </p:nvPr>
        </p:nvSpPr>
        <p:spPr/>
        <p:txBody>
          <a:bodyPr/>
          <a:lstStyle/>
          <a:p>
            <a:fld id="{DE07BBE5-E5B8-C243-A440-36FCAA276161}" type="datetime1">
              <a:rPr lang="de-DE" smtClean="0"/>
              <a:t>11.01.2024</a:t>
            </a:fld>
            <a:endParaRPr lang="es-ES_tradnl" dirty="0"/>
          </a:p>
        </p:txBody>
      </p:sp>
      <p:sp>
        <p:nvSpPr>
          <p:cNvPr id="5" name="Slide Number Placeholder 4">
            <a:extLst>
              <a:ext uri="{FF2B5EF4-FFF2-40B4-BE49-F238E27FC236}">
                <a16:creationId xmlns:a16="http://schemas.microsoft.com/office/drawing/2014/main" id="{5B4AF5B8-FD32-A70D-BE1D-6EF192199A49}"/>
              </a:ext>
            </a:extLst>
          </p:cNvPr>
          <p:cNvSpPr>
            <a:spLocks noGrp="1"/>
          </p:cNvSpPr>
          <p:nvPr>
            <p:ph type="sldNum" sz="quarter" idx="12"/>
          </p:nvPr>
        </p:nvSpPr>
        <p:spPr/>
        <p:txBody>
          <a:bodyPr/>
          <a:lstStyle/>
          <a:p>
            <a:fld id="{86187285-8FD8-0B42-9EF1-8B032D8EAAB8}" type="slidenum">
              <a:rPr lang="es-ES_tradnl" smtClean="0"/>
              <a:t>38</a:t>
            </a:fld>
            <a:endParaRPr lang="es-ES_tradnl" dirty="0"/>
          </a:p>
        </p:txBody>
      </p:sp>
    </p:spTree>
    <p:extLst>
      <p:ext uri="{BB962C8B-B14F-4D97-AF65-F5344CB8AC3E}">
        <p14:creationId xmlns:p14="http://schemas.microsoft.com/office/powerpoint/2010/main" val="1863411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nalisis de datos con Python + &quot;PANDAS&quot; | Freelancer">
            <a:extLst>
              <a:ext uri="{FF2B5EF4-FFF2-40B4-BE49-F238E27FC236}">
                <a16:creationId xmlns:a16="http://schemas.microsoft.com/office/drawing/2014/main" id="{D5E66ADC-901C-0172-E73B-B379E4C7536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541" r="4692" b="-1"/>
          <a:stretch/>
        </p:blipFill>
        <p:spPr bwMode="auto">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a:noFill/>
          <a:extLst>
            <a:ext uri="{909E8E84-426E-40DD-AFC4-6F175D3DCCD1}">
              <a14:hiddenFill xmlns:a14="http://schemas.microsoft.com/office/drawing/2010/main">
                <a:solidFill>
                  <a:srgbClr val="FFFFFF"/>
                </a:solidFill>
              </a14:hiddenFill>
            </a:ext>
          </a:extLst>
        </p:spPr>
      </p:pic>
      <p:pic>
        <p:nvPicPr>
          <p:cNvPr id="7" name="Imagen 6" descr="Interfaz de usuario gráfica&#10;&#10;Descripción generada automáticamente">
            <a:extLst>
              <a:ext uri="{FF2B5EF4-FFF2-40B4-BE49-F238E27FC236}">
                <a16:creationId xmlns:a16="http://schemas.microsoft.com/office/drawing/2014/main" id="{483E856E-CADD-DDD8-9149-D54253698CDB}"/>
              </a:ext>
            </a:extLst>
          </p:cNvPr>
          <p:cNvPicPr>
            <a:picLocks noChangeAspect="1"/>
          </p:cNvPicPr>
          <p:nvPr/>
        </p:nvPicPr>
        <p:blipFill rotWithShape="1">
          <a:blip r:embed="rId4"/>
          <a:srcRect r="-2" b="53960"/>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1033" name="Freeform: Shape 1032">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35" name="Freeform: Shape 1034">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58B9EE46-5DAB-BB74-4927-E93C71C4E313}"/>
              </a:ext>
            </a:extLst>
          </p:cNvPr>
          <p:cNvSpPr>
            <a:spLocks noGrp="1"/>
          </p:cNvSpPr>
          <p:nvPr>
            <p:ph type="title"/>
          </p:nvPr>
        </p:nvSpPr>
        <p:spPr>
          <a:xfrm>
            <a:off x="448056" y="859536"/>
            <a:ext cx="4832802" cy="1243584"/>
          </a:xfrm>
        </p:spPr>
        <p:txBody>
          <a:bodyPr>
            <a:normAutofit/>
          </a:bodyPr>
          <a:lstStyle/>
          <a:p>
            <a:r>
              <a:rPr lang="es-ES_tradnl" dirty="0"/>
              <a:t>Recomendaciones</a:t>
            </a:r>
          </a:p>
        </p:txBody>
      </p:sp>
      <p:sp>
        <p:nvSpPr>
          <p:cNvPr id="1037" name="Rectangle 1036">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039" name="Rectangle 1038">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1" name="Rectangle 1040">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F4C49D0-7713-5DD4-3343-953A87DBF555}"/>
              </a:ext>
            </a:extLst>
          </p:cNvPr>
          <p:cNvSpPr>
            <a:spLocks noGrp="1"/>
          </p:cNvSpPr>
          <p:nvPr>
            <p:ph idx="1"/>
          </p:nvPr>
        </p:nvSpPr>
        <p:spPr>
          <a:xfrm>
            <a:off x="448056" y="2512611"/>
            <a:ext cx="4832803" cy="3664351"/>
          </a:xfrm>
        </p:spPr>
        <p:txBody>
          <a:bodyPr>
            <a:noAutofit/>
          </a:bodyPr>
          <a:lstStyle/>
          <a:p>
            <a:pPr>
              <a:buFont typeface="Arial" panose="020B0604020202020204" pitchFamily="34" charset="0"/>
              <a:buChar char="•"/>
            </a:pPr>
            <a:r>
              <a:rPr lang="es-ES" sz="2200" dirty="0"/>
              <a:t>Continuar la recopilación de datos de señales bioeléctricas</a:t>
            </a:r>
          </a:p>
          <a:p>
            <a:pPr>
              <a:buFont typeface="Arial" panose="020B0604020202020204" pitchFamily="34" charset="0"/>
              <a:buChar char="•"/>
            </a:pPr>
            <a:endParaRPr lang="es-ES" sz="2200" dirty="0"/>
          </a:p>
          <a:p>
            <a:pPr>
              <a:buFont typeface="Arial" panose="020B0604020202020204" pitchFamily="34" charset="0"/>
              <a:buChar char="•"/>
            </a:pPr>
            <a:r>
              <a:rPr lang="es-ES" sz="2200" dirty="0"/>
              <a:t>Considerar crear una versión de la herramienta en Python debido a sus herramientas en IA</a:t>
            </a:r>
            <a:endParaRPr lang="es-ES_tradnl" sz="2200" dirty="0"/>
          </a:p>
        </p:txBody>
      </p:sp>
      <p:sp>
        <p:nvSpPr>
          <p:cNvPr id="4" name="Date Placeholder 3">
            <a:extLst>
              <a:ext uri="{FF2B5EF4-FFF2-40B4-BE49-F238E27FC236}">
                <a16:creationId xmlns:a16="http://schemas.microsoft.com/office/drawing/2014/main" id="{702C799C-CC9E-1D76-41F7-7B116424CF8B}"/>
              </a:ext>
            </a:extLst>
          </p:cNvPr>
          <p:cNvSpPr>
            <a:spLocks noGrp="1"/>
          </p:cNvSpPr>
          <p:nvPr>
            <p:ph type="dt" sz="half" idx="10"/>
          </p:nvPr>
        </p:nvSpPr>
        <p:spPr>
          <a:xfrm>
            <a:off x="2758570" y="6250471"/>
            <a:ext cx="1335024" cy="365125"/>
          </a:xfrm>
        </p:spPr>
        <p:txBody>
          <a:bodyPr>
            <a:normAutofit/>
          </a:bodyPr>
          <a:lstStyle/>
          <a:p>
            <a:pPr>
              <a:spcAft>
                <a:spcPts val="600"/>
              </a:spcAft>
            </a:pPr>
            <a:fld id="{DE07BBE5-E5B8-C243-A440-36FCAA276161}" type="datetime1">
              <a:rPr lang="de-DE">
                <a:solidFill>
                  <a:schemeClr val="tx1">
                    <a:lumMod val="50000"/>
                    <a:lumOff val="50000"/>
                  </a:schemeClr>
                </a:solidFill>
              </a:rPr>
              <a:pPr>
                <a:spcAft>
                  <a:spcPts val="600"/>
                </a:spcAft>
              </a:pPr>
              <a:t>11.01.2024</a:t>
            </a:fld>
            <a:endParaRPr lang="es-ES_tradnl" dirty="0">
              <a:solidFill>
                <a:schemeClr val="tx1">
                  <a:lumMod val="50000"/>
                  <a:lumOff val="50000"/>
                </a:schemeClr>
              </a:solidFill>
            </a:endParaRPr>
          </a:p>
        </p:txBody>
      </p:sp>
      <p:sp>
        <p:nvSpPr>
          <p:cNvPr id="5" name="Slide Number Placeholder 4">
            <a:extLst>
              <a:ext uri="{FF2B5EF4-FFF2-40B4-BE49-F238E27FC236}">
                <a16:creationId xmlns:a16="http://schemas.microsoft.com/office/drawing/2014/main" id="{5B4AF5B8-FD32-A70D-BE1D-6EF192199A49}"/>
              </a:ext>
            </a:extLst>
          </p:cNvPr>
          <p:cNvSpPr>
            <a:spLocks noGrp="1"/>
          </p:cNvSpPr>
          <p:nvPr>
            <p:ph type="sldNum" sz="quarter" idx="12"/>
          </p:nvPr>
        </p:nvSpPr>
        <p:spPr>
          <a:xfrm>
            <a:off x="9009888" y="6356350"/>
            <a:ext cx="2743200" cy="365125"/>
          </a:xfrm>
        </p:spPr>
        <p:txBody>
          <a:bodyPr>
            <a:normAutofit/>
          </a:bodyPr>
          <a:lstStyle/>
          <a:p>
            <a:pPr>
              <a:spcAft>
                <a:spcPts val="600"/>
              </a:spcAft>
            </a:pPr>
            <a:fld id="{86187285-8FD8-0B42-9EF1-8B032D8EAAB8}" type="slidenum">
              <a:rPr lang="es-ES_tradnl">
                <a:solidFill>
                  <a:schemeClr val="bg1"/>
                </a:solidFill>
              </a:rPr>
              <a:pPr>
                <a:spcAft>
                  <a:spcPts val="600"/>
                </a:spcAft>
              </a:pPr>
              <a:t>39</a:t>
            </a:fld>
            <a:endParaRPr lang="es-ES_tradnl">
              <a:solidFill>
                <a:schemeClr val="bg1"/>
              </a:solidFill>
            </a:endParaRPr>
          </a:p>
        </p:txBody>
      </p:sp>
      <p:pic>
        <p:nvPicPr>
          <p:cNvPr id="11" name="Imagen 10">
            <a:extLst>
              <a:ext uri="{FF2B5EF4-FFF2-40B4-BE49-F238E27FC236}">
                <a16:creationId xmlns:a16="http://schemas.microsoft.com/office/drawing/2014/main" id="{FD647562-93A6-7D80-8830-FA546511D6B6}"/>
              </a:ext>
            </a:extLst>
          </p:cNvPr>
          <p:cNvPicPr>
            <a:picLocks noChangeAspect="1"/>
          </p:cNvPicPr>
          <p:nvPr/>
        </p:nvPicPr>
        <p:blipFill>
          <a:blip r:embed="rId5"/>
          <a:stretch>
            <a:fillRect/>
          </a:stretch>
        </p:blipFill>
        <p:spPr>
          <a:xfrm>
            <a:off x="348590" y="6250471"/>
            <a:ext cx="1912959" cy="439200"/>
          </a:xfrm>
          <a:prstGeom prst="rect">
            <a:avLst/>
          </a:prstGeom>
        </p:spPr>
      </p:pic>
    </p:spTree>
    <p:extLst>
      <p:ext uri="{BB962C8B-B14F-4D97-AF65-F5344CB8AC3E}">
        <p14:creationId xmlns:p14="http://schemas.microsoft.com/office/powerpoint/2010/main" val="3833671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Imagen 18" descr="Imagen de la pantalla de un video juego&#10;&#10;Descripción generada automáticamente con confianza baja">
            <a:extLst>
              <a:ext uri="{FF2B5EF4-FFF2-40B4-BE49-F238E27FC236}">
                <a16:creationId xmlns:a16="http://schemas.microsoft.com/office/drawing/2014/main" id="{C4A62EFF-B258-023D-BB3A-033AE2460B44}"/>
              </a:ext>
            </a:extLst>
          </p:cNvPr>
          <p:cNvPicPr>
            <a:picLocks noChangeAspect="1"/>
          </p:cNvPicPr>
          <p:nvPr/>
        </p:nvPicPr>
        <p:blipFill rotWithShape="1">
          <a:blip r:embed="rId3"/>
          <a:srcRect t="24441" b="4636"/>
          <a:stretch/>
        </p:blipFill>
        <p:spPr>
          <a:xfrm>
            <a:off x="2555441" y="0"/>
            <a:ext cx="9669642" cy="6857990"/>
          </a:xfrm>
          <a:prstGeom prst="rect">
            <a:avLst/>
          </a:prstGeom>
        </p:spPr>
      </p:pic>
      <p:sp>
        <p:nvSpPr>
          <p:cNvPr id="26" name="Rectangle 2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DBC1887-B6B1-0F96-2C98-076C4D1A7CBB}"/>
              </a:ext>
            </a:extLst>
          </p:cNvPr>
          <p:cNvSpPr>
            <a:spLocks noGrp="1"/>
          </p:cNvSpPr>
          <p:nvPr>
            <p:ph type="title"/>
          </p:nvPr>
        </p:nvSpPr>
        <p:spPr>
          <a:xfrm>
            <a:off x="838200" y="365125"/>
            <a:ext cx="3822189" cy="1899912"/>
          </a:xfrm>
        </p:spPr>
        <p:txBody>
          <a:bodyPr>
            <a:normAutofit/>
          </a:bodyPr>
          <a:lstStyle/>
          <a:p>
            <a:r>
              <a:rPr lang="es-ES_tradnl" dirty="0"/>
              <a:t>Resumen</a:t>
            </a:r>
          </a:p>
        </p:txBody>
      </p:sp>
      <p:sp>
        <p:nvSpPr>
          <p:cNvPr id="3" name="Content Placeholder 2">
            <a:extLst>
              <a:ext uri="{FF2B5EF4-FFF2-40B4-BE49-F238E27FC236}">
                <a16:creationId xmlns:a16="http://schemas.microsoft.com/office/drawing/2014/main" id="{11F7CE7E-D40C-7117-2C44-89F67B155B66}"/>
              </a:ext>
            </a:extLst>
          </p:cNvPr>
          <p:cNvSpPr>
            <a:spLocks noGrp="1"/>
          </p:cNvSpPr>
          <p:nvPr>
            <p:ph idx="1"/>
          </p:nvPr>
        </p:nvSpPr>
        <p:spPr>
          <a:xfrm>
            <a:off x="644347" y="1840773"/>
            <a:ext cx="3742828" cy="3742762"/>
          </a:xfrm>
        </p:spPr>
        <p:txBody>
          <a:bodyPr>
            <a:normAutofit fontScale="92500"/>
          </a:bodyPr>
          <a:lstStyle/>
          <a:p>
            <a:pPr algn="just">
              <a:buFont typeface="Arial" panose="020B0604020202020204" pitchFamily="34" charset="0"/>
              <a:buChar char="•"/>
            </a:pPr>
            <a:r>
              <a:rPr lang="es-ES" sz="2400" dirty="0"/>
              <a:t>Se mejora el proceso de detección de segmentos de interés y la actualización de la herramienta de software.</a:t>
            </a:r>
          </a:p>
          <a:p>
            <a:pPr algn="just">
              <a:buFont typeface="Arial" panose="020B0604020202020204" pitchFamily="34" charset="0"/>
              <a:buChar char="•"/>
            </a:pPr>
            <a:endParaRPr lang="es-ES" sz="2400" dirty="0"/>
          </a:p>
          <a:p>
            <a:pPr algn="just">
              <a:buFont typeface="Arial" panose="020B0604020202020204" pitchFamily="34" charset="0"/>
              <a:buChar char="•"/>
            </a:pPr>
            <a:r>
              <a:rPr lang="es-ES" sz="2400" dirty="0"/>
              <a:t>Se aplicaron clasificadores y algoritmos de agrupamiento, evaluando el rendimiento y comparando resultados.</a:t>
            </a:r>
            <a:endParaRPr lang="es-ES_tradnl" sz="2400" dirty="0"/>
          </a:p>
        </p:txBody>
      </p:sp>
      <p:sp>
        <p:nvSpPr>
          <p:cNvPr id="4" name="Date Placeholder 3">
            <a:extLst>
              <a:ext uri="{FF2B5EF4-FFF2-40B4-BE49-F238E27FC236}">
                <a16:creationId xmlns:a16="http://schemas.microsoft.com/office/drawing/2014/main" id="{7E8F9573-B323-6DD7-3A4E-5E4A032E2C2B}"/>
              </a:ext>
            </a:extLst>
          </p:cNvPr>
          <p:cNvSpPr>
            <a:spLocks noGrp="1"/>
          </p:cNvSpPr>
          <p:nvPr>
            <p:ph type="dt" sz="half" idx="10"/>
          </p:nvPr>
        </p:nvSpPr>
        <p:spPr>
          <a:xfrm>
            <a:off x="838200" y="6356350"/>
            <a:ext cx="2743200" cy="365125"/>
          </a:xfrm>
        </p:spPr>
        <p:txBody>
          <a:bodyPr>
            <a:normAutofit/>
          </a:bodyPr>
          <a:lstStyle/>
          <a:p>
            <a:pPr>
              <a:spcAft>
                <a:spcPts val="600"/>
              </a:spcAft>
            </a:pPr>
            <a:fld id="{DE07BBE5-E5B8-C243-A440-36FCAA276161}" type="datetime1">
              <a:rPr lang="de-DE" smtClean="0"/>
              <a:pPr>
                <a:spcAft>
                  <a:spcPts val="600"/>
                </a:spcAft>
              </a:pPr>
              <a:t>11.01.2024</a:t>
            </a:fld>
            <a:endParaRPr lang="es-ES_tradnl"/>
          </a:p>
        </p:txBody>
      </p:sp>
      <p:sp>
        <p:nvSpPr>
          <p:cNvPr id="5" name="Slide Number Placeholder 4">
            <a:extLst>
              <a:ext uri="{FF2B5EF4-FFF2-40B4-BE49-F238E27FC236}">
                <a16:creationId xmlns:a16="http://schemas.microsoft.com/office/drawing/2014/main" id="{3C5F2329-8486-0F55-0000-C298B9FC1E88}"/>
              </a:ext>
            </a:extLst>
          </p:cNvPr>
          <p:cNvSpPr>
            <a:spLocks noGrp="1"/>
          </p:cNvSpPr>
          <p:nvPr>
            <p:ph type="sldNum" sz="quarter" idx="12"/>
          </p:nvPr>
        </p:nvSpPr>
        <p:spPr>
          <a:xfrm>
            <a:off x="8610600" y="6356350"/>
            <a:ext cx="2743200" cy="365125"/>
          </a:xfrm>
        </p:spPr>
        <p:txBody>
          <a:bodyPr>
            <a:normAutofit/>
          </a:bodyPr>
          <a:lstStyle/>
          <a:p>
            <a:pPr>
              <a:spcAft>
                <a:spcPts val="600"/>
              </a:spcAft>
            </a:pPr>
            <a:fld id="{86187285-8FD8-0B42-9EF1-8B032D8EAAB8}" type="slidenum">
              <a:rPr lang="es-ES_tradnl">
                <a:solidFill>
                  <a:srgbClr val="FFFFFF"/>
                </a:solidFill>
              </a:rPr>
              <a:pPr>
                <a:spcAft>
                  <a:spcPts val="600"/>
                </a:spcAft>
              </a:pPr>
              <a:t>4</a:t>
            </a:fld>
            <a:endParaRPr lang="es-ES_tradnl">
              <a:solidFill>
                <a:srgbClr val="FFFFFF"/>
              </a:solidFill>
            </a:endParaRPr>
          </a:p>
        </p:txBody>
      </p:sp>
      <p:pic>
        <p:nvPicPr>
          <p:cNvPr id="25" name="Imagen 24" descr="Logotipo&#10;&#10;Descripción generada automáticamente">
            <a:extLst>
              <a:ext uri="{FF2B5EF4-FFF2-40B4-BE49-F238E27FC236}">
                <a16:creationId xmlns:a16="http://schemas.microsoft.com/office/drawing/2014/main" id="{DCA48992-E284-21D9-545E-21BFC689B977}"/>
              </a:ext>
            </a:extLst>
          </p:cNvPr>
          <p:cNvPicPr>
            <a:picLocks noChangeAspect="1"/>
          </p:cNvPicPr>
          <p:nvPr/>
        </p:nvPicPr>
        <p:blipFill>
          <a:blip r:embed="rId4"/>
          <a:stretch>
            <a:fillRect/>
          </a:stretch>
        </p:blipFill>
        <p:spPr>
          <a:xfrm>
            <a:off x="410793" y="5859860"/>
            <a:ext cx="1848619" cy="721815"/>
          </a:xfrm>
          <a:prstGeom prst="rect">
            <a:avLst/>
          </a:prstGeom>
        </p:spPr>
      </p:pic>
    </p:spTree>
    <p:extLst>
      <p:ext uri="{BB962C8B-B14F-4D97-AF65-F5344CB8AC3E}">
        <p14:creationId xmlns:p14="http://schemas.microsoft.com/office/powerpoint/2010/main" val="638695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6" name="Rectangle 1045">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descr="Imagen que contiene interior, tabla, vidrio, sostener&#10;&#10;Descripción generada automáticamente">
            <a:extLst>
              <a:ext uri="{FF2B5EF4-FFF2-40B4-BE49-F238E27FC236}">
                <a16:creationId xmlns:a16="http://schemas.microsoft.com/office/drawing/2014/main" id="{0C18DEF5-95E1-CD98-1741-650CD9A493ED}"/>
              </a:ext>
            </a:extLst>
          </p:cNvPr>
          <p:cNvPicPr>
            <a:picLocks noChangeAspect="1"/>
          </p:cNvPicPr>
          <p:nvPr/>
        </p:nvPicPr>
        <p:blipFill rotWithShape="1">
          <a:blip r:embed="rId3"/>
          <a:srcRect t="6382" r="-2" b="47578"/>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8" name="Imagen 7">
            <a:extLst>
              <a:ext uri="{FF2B5EF4-FFF2-40B4-BE49-F238E27FC236}">
                <a16:creationId xmlns:a16="http://schemas.microsoft.com/office/drawing/2014/main" id="{0180E718-2A27-7D5A-8975-C9E2CE5D0AD8}"/>
              </a:ext>
            </a:extLst>
          </p:cNvPr>
          <p:cNvPicPr>
            <a:picLocks noChangeAspect="1"/>
          </p:cNvPicPr>
          <p:nvPr/>
        </p:nvPicPr>
        <p:blipFill rotWithShape="1">
          <a:blip r:embed="rId4"/>
          <a:srcRect t="21087" r="-2" b="20449"/>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1048" name="Freeform: Shape 1047">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50" name="Freeform: Shape 1049">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52" name="Rectangle 1051">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054" name="Rectangle 1053">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6" name="Rectangle 1055">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F4C49D0-7713-5DD4-3343-953A87DBF555}"/>
              </a:ext>
            </a:extLst>
          </p:cNvPr>
          <p:cNvSpPr>
            <a:spLocks noGrp="1"/>
          </p:cNvSpPr>
          <p:nvPr>
            <p:ph idx="1"/>
          </p:nvPr>
        </p:nvSpPr>
        <p:spPr>
          <a:xfrm>
            <a:off x="448056" y="2512611"/>
            <a:ext cx="4832803" cy="3664351"/>
          </a:xfrm>
        </p:spPr>
        <p:txBody>
          <a:bodyPr>
            <a:normAutofit/>
          </a:bodyPr>
          <a:lstStyle/>
          <a:p>
            <a:pPr>
              <a:buFont typeface="Arial" panose="020B0604020202020204" pitchFamily="34" charset="0"/>
              <a:buChar char="•"/>
            </a:pPr>
            <a:r>
              <a:rPr lang="es-ES" sz="2000" dirty="0">
                <a:solidFill>
                  <a:schemeClr val="tx1">
                    <a:lumMod val="85000"/>
                    <a:lumOff val="15000"/>
                  </a:schemeClr>
                </a:solidFill>
              </a:rPr>
              <a:t>Realizar una validación clínica más amplia de la herramienta de software desarrollada en entornos médicos reales.</a:t>
            </a:r>
          </a:p>
          <a:p>
            <a:pPr>
              <a:buFont typeface="Arial" panose="020B0604020202020204" pitchFamily="34" charset="0"/>
              <a:buChar char="•"/>
            </a:pPr>
            <a:endParaRPr lang="es-ES" sz="2000" dirty="0"/>
          </a:p>
          <a:p>
            <a:pPr>
              <a:buFont typeface="Arial" panose="020B0604020202020204" pitchFamily="34" charset="0"/>
              <a:buChar char="•"/>
            </a:pPr>
            <a:r>
              <a:rPr lang="es-ES" sz="2000" dirty="0">
                <a:solidFill>
                  <a:schemeClr val="tx1">
                    <a:lumMod val="85000"/>
                    <a:lumOff val="15000"/>
                  </a:schemeClr>
                </a:solidFill>
              </a:rPr>
              <a:t>Explorar la aplicación de esta metodología en el estudio de otros trastornos neurológicos como el Parkinson </a:t>
            </a:r>
            <a:endParaRPr lang="es-ES_tradnl" sz="2000" dirty="0"/>
          </a:p>
        </p:txBody>
      </p:sp>
      <p:sp>
        <p:nvSpPr>
          <p:cNvPr id="4" name="Date Placeholder 3">
            <a:extLst>
              <a:ext uri="{FF2B5EF4-FFF2-40B4-BE49-F238E27FC236}">
                <a16:creationId xmlns:a16="http://schemas.microsoft.com/office/drawing/2014/main" id="{702C799C-CC9E-1D76-41F7-7B116424CF8B}"/>
              </a:ext>
            </a:extLst>
          </p:cNvPr>
          <p:cNvSpPr>
            <a:spLocks noGrp="1"/>
          </p:cNvSpPr>
          <p:nvPr>
            <p:ph type="dt" sz="half" idx="10"/>
          </p:nvPr>
        </p:nvSpPr>
        <p:spPr>
          <a:xfrm>
            <a:off x="2776905" y="6250471"/>
            <a:ext cx="1335024" cy="365125"/>
          </a:xfrm>
        </p:spPr>
        <p:txBody>
          <a:bodyPr>
            <a:normAutofit/>
          </a:bodyPr>
          <a:lstStyle/>
          <a:p>
            <a:pPr>
              <a:spcAft>
                <a:spcPts val="600"/>
              </a:spcAft>
            </a:pPr>
            <a:fld id="{DE07BBE5-E5B8-C243-A440-36FCAA276161}" type="datetime1">
              <a:rPr lang="de-DE">
                <a:solidFill>
                  <a:schemeClr val="tx1">
                    <a:lumMod val="50000"/>
                    <a:lumOff val="50000"/>
                  </a:schemeClr>
                </a:solidFill>
              </a:rPr>
              <a:pPr>
                <a:spcAft>
                  <a:spcPts val="600"/>
                </a:spcAft>
              </a:pPr>
              <a:t>11.01.2024</a:t>
            </a:fld>
            <a:endParaRPr lang="es-ES_tradnl" dirty="0">
              <a:solidFill>
                <a:schemeClr val="tx1">
                  <a:lumMod val="50000"/>
                  <a:lumOff val="50000"/>
                </a:schemeClr>
              </a:solidFill>
            </a:endParaRPr>
          </a:p>
        </p:txBody>
      </p:sp>
      <p:sp>
        <p:nvSpPr>
          <p:cNvPr id="5" name="Slide Number Placeholder 4">
            <a:extLst>
              <a:ext uri="{FF2B5EF4-FFF2-40B4-BE49-F238E27FC236}">
                <a16:creationId xmlns:a16="http://schemas.microsoft.com/office/drawing/2014/main" id="{5B4AF5B8-FD32-A70D-BE1D-6EF192199A49}"/>
              </a:ext>
            </a:extLst>
          </p:cNvPr>
          <p:cNvSpPr>
            <a:spLocks noGrp="1"/>
          </p:cNvSpPr>
          <p:nvPr>
            <p:ph type="sldNum" sz="quarter" idx="12"/>
          </p:nvPr>
        </p:nvSpPr>
        <p:spPr>
          <a:xfrm>
            <a:off x="9009888" y="6356350"/>
            <a:ext cx="2743200" cy="365125"/>
          </a:xfrm>
        </p:spPr>
        <p:txBody>
          <a:bodyPr>
            <a:normAutofit/>
          </a:bodyPr>
          <a:lstStyle/>
          <a:p>
            <a:pPr>
              <a:spcAft>
                <a:spcPts val="600"/>
              </a:spcAft>
            </a:pPr>
            <a:fld id="{86187285-8FD8-0B42-9EF1-8B032D8EAAB8}" type="slidenum">
              <a:rPr lang="es-ES_tradnl">
                <a:solidFill>
                  <a:schemeClr val="bg1"/>
                </a:solidFill>
              </a:rPr>
              <a:pPr>
                <a:spcAft>
                  <a:spcPts val="600"/>
                </a:spcAft>
              </a:pPr>
              <a:t>40</a:t>
            </a:fld>
            <a:endParaRPr lang="es-ES_tradnl">
              <a:solidFill>
                <a:schemeClr val="bg1"/>
              </a:solidFill>
            </a:endParaRPr>
          </a:p>
        </p:txBody>
      </p:sp>
      <p:pic>
        <p:nvPicPr>
          <p:cNvPr id="9" name="Imagen 8">
            <a:extLst>
              <a:ext uri="{FF2B5EF4-FFF2-40B4-BE49-F238E27FC236}">
                <a16:creationId xmlns:a16="http://schemas.microsoft.com/office/drawing/2014/main" id="{C858AF2B-2B18-65D0-5E96-3EB90E87148E}"/>
              </a:ext>
            </a:extLst>
          </p:cNvPr>
          <p:cNvPicPr>
            <a:picLocks noChangeAspect="1"/>
          </p:cNvPicPr>
          <p:nvPr/>
        </p:nvPicPr>
        <p:blipFill>
          <a:blip r:embed="rId5"/>
          <a:stretch>
            <a:fillRect/>
          </a:stretch>
        </p:blipFill>
        <p:spPr>
          <a:xfrm>
            <a:off x="348590" y="6250471"/>
            <a:ext cx="1912959" cy="439200"/>
          </a:xfrm>
          <a:prstGeom prst="rect">
            <a:avLst/>
          </a:prstGeom>
        </p:spPr>
      </p:pic>
      <p:sp>
        <p:nvSpPr>
          <p:cNvPr id="11" name="Title 1">
            <a:extLst>
              <a:ext uri="{FF2B5EF4-FFF2-40B4-BE49-F238E27FC236}">
                <a16:creationId xmlns:a16="http://schemas.microsoft.com/office/drawing/2014/main" id="{A34FD888-5FFD-A864-1250-CA3FBF42BC54}"/>
              </a:ext>
            </a:extLst>
          </p:cNvPr>
          <p:cNvSpPr>
            <a:spLocks noGrp="1"/>
          </p:cNvSpPr>
          <p:nvPr>
            <p:ph type="title"/>
          </p:nvPr>
        </p:nvSpPr>
        <p:spPr>
          <a:xfrm>
            <a:off x="448056" y="859536"/>
            <a:ext cx="4832802" cy="1243584"/>
          </a:xfrm>
        </p:spPr>
        <p:txBody>
          <a:bodyPr>
            <a:normAutofit/>
          </a:bodyPr>
          <a:lstStyle/>
          <a:p>
            <a:r>
              <a:rPr lang="es-ES_tradnl" dirty="0"/>
              <a:t>Recomendaciones</a:t>
            </a:r>
          </a:p>
        </p:txBody>
      </p:sp>
    </p:spTree>
    <p:extLst>
      <p:ext uri="{BB962C8B-B14F-4D97-AF65-F5344CB8AC3E}">
        <p14:creationId xmlns:p14="http://schemas.microsoft.com/office/powerpoint/2010/main" val="949865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0CDDC-C87B-5904-BC9D-08335F6C0042}"/>
              </a:ext>
            </a:extLst>
          </p:cNvPr>
          <p:cNvSpPr>
            <a:spLocks noGrp="1"/>
          </p:cNvSpPr>
          <p:nvPr>
            <p:ph type="title"/>
          </p:nvPr>
        </p:nvSpPr>
        <p:spPr/>
        <p:txBody>
          <a:bodyPr/>
          <a:lstStyle/>
          <a:p>
            <a:r>
              <a:rPr lang="es-ES_tradnl" dirty="0"/>
              <a:t>Referencias Bibliográficas</a:t>
            </a:r>
          </a:p>
        </p:txBody>
      </p:sp>
      <p:sp>
        <p:nvSpPr>
          <p:cNvPr id="3" name="Content Placeholder 2">
            <a:extLst>
              <a:ext uri="{FF2B5EF4-FFF2-40B4-BE49-F238E27FC236}">
                <a16:creationId xmlns:a16="http://schemas.microsoft.com/office/drawing/2014/main" id="{2FCE3337-7FC8-EA1F-7018-A7CC270CADC2}"/>
              </a:ext>
            </a:extLst>
          </p:cNvPr>
          <p:cNvSpPr>
            <a:spLocks noGrp="1"/>
          </p:cNvSpPr>
          <p:nvPr>
            <p:ph idx="1"/>
          </p:nvPr>
        </p:nvSpPr>
        <p:spPr>
          <a:xfrm>
            <a:off x="421481" y="1671182"/>
            <a:ext cx="11770519" cy="4577218"/>
          </a:xfrm>
        </p:spPr>
        <p:txBody>
          <a:bodyPr>
            <a:normAutofit fontScale="92500" lnSpcReduction="20000"/>
          </a:bodyPr>
          <a:lstStyle/>
          <a:p>
            <a:pPr marL="0" indent="0">
              <a:buNone/>
            </a:pPr>
            <a:r>
              <a:rPr lang="es-ES" sz="2200" dirty="0"/>
              <a:t>[1] E. </a:t>
            </a:r>
            <a:r>
              <a:rPr lang="es-ES" sz="2200" dirty="0" err="1"/>
              <a:t>Pichon</a:t>
            </a:r>
            <a:r>
              <a:rPr lang="es-ES" sz="2200" dirty="0"/>
              <a:t> </a:t>
            </a:r>
            <a:r>
              <a:rPr lang="es-ES" sz="2200" dirty="0" err="1"/>
              <a:t>Riviére</a:t>
            </a:r>
            <a:r>
              <a:rPr lang="es-ES" sz="2200" dirty="0"/>
              <a:t>, “Patogenia y dinamismos de la epilepsia,” 2017</a:t>
            </a:r>
          </a:p>
          <a:p>
            <a:pPr marL="0" indent="0">
              <a:buNone/>
            </a:pPr>
            <a:r>
              <a:rPr lang="es-ES" sz="2200" dirty="0"/>
              <a:t>[2] C. de Epilepsia y Neurocirugía Funcional, HUMANA, Epilepsia, mar. de 2021. dirección: </a:t>
            </a:r>
            <a:r>
              <a:rPr lang="es-ES" sz="2200" dirty="0">
                <a:hlinkClick r:id="rId2"/>
              </a:rPr>
              <a:t>https://humanagt.org/epilepsia/</a:t>
            </a:r>
            <a:endParaRPr lang="es-ES" sz="2200" dirty="0"/>
          </a:p>
          <a:p>
            <a:pPr marL="0" indent="0">
              <a:buNone/>
            </a:pPr>
            <a:r>
              <a:rPr lang="es-ES" sz="2200" dirty="0"/>
              <a:t>[3] C. Lemus, “Análisis y anotación de señales bioeléctricas de pacientes con epilepsia utilizando técnicas de aprendizaje automático supervisado y no supervisado,” Tesis de licenciatura, Universidad Del Valle de Guatemala, 2022.</a:t>
            </a:r>
          </a:p>
          <a:p>
            <a:pPr marL="0" indent="0">
              <a:buNone/>
            </a:pPr>
            <a:r>
              <a:rPr lang="es-ES" sz="2200" dirty="0"/>
              <a:t>[4] J. E. </a:t>
            </a:r>
            <a:r>
              <a:rPr lang="es-ES" sz="2200" dirty="0" err="1"/>
              <a:t>Mendizabal</a:t>
            </a:r>
            <a:r>
              <a:rPr lang="es-ES" sz="2200" dirty="0"/>
              <a:t> y L. F. Salguero, “</a:t>
            </a:r>
            <a:r>
              <a:rPr lang="es-ES" sz="2200" dirty="0" err="1"/>
              <a:t>Prevalence</a:t>
            </a:r>
            <a:r>
              <a:rPr lang="es-ES" sz="2200" dirty="0"/>
              <a:t> </a:t>
            </a:r>
            <a:r>
              <a:rPr lang="es-ES" sz="2200" dirty="0" err="1"/>
              <a:t>of</a:t>
            </a:r>
            <a:r>
              <a:rPr lang="es-ES" sz="2200" dirty="0"/>
              <a:t> </a:t>
            </a:r>
            <a:r>
              <a:rPr lang="es-ES" sz="2200" dirty="0" err="1"/>
              <a:t>epilepsy</a:t>
            </a:r>
            <a:r>
              <a:rPr lang="es-ES" sz="2200" dirty="0"/>
              <a:t> in a rural </a:t>
            </a:r>
            <a:r>
              <a:rPr lang="es-ES" sz="2200" dirty="0" err="1"/>
              <a:t>community</a:t>
            </a:r>
            <a:r>
              <a:rPr lang="es-ES" sz="2200" dirty="0"/>
              <a:t> </a:t>
            </a:r>
            <a:r>
              <a:rPr lang="es-ES" sz="2200" dirty="0" err="1"/>
              <a:t>of</a:t>
            </a:r>
            <a:r>
              <a:rPr lang="es-ES" sz="2200" dirty="0"/>
              <a:t> Guatemala,” Epilepsia, vol. 37, </a:t>
            </a:r>
            <a:r>
              <a:rPr lang="es-ES" sz="2200" dirty="0" err="1"/>
              <a:t>n.o</a:t>
            </a:r>
            <a:r>
              <a:rPr lang="es-ES" sz="2200" dirty="0"/>
              <a:t> 4, págs. 373-376, 1996</a:t>
            </a:r>
          </a:p>
          <a:p>
            <a:pPr marL="0" indent="0">
              <a:buNone/>
            </a:pPr>
            <a:r>
              <a:rPr lang="es-ES" sz="2200" dirty="0"/>
              <a:t>[5] D. D. Tinoco y D. F. Gudiño, Redes neuronales en la Caracterización de Señales bioeléctricas, 2018. dirección: </a:t>
            </a:r>
            <a:r>
              <a:rPr lang="es-ES" sz="2200" dirty="0">
                <a:hlinkClick r:id="rId3"/>
              </a:rPr>
              <a:t>https://virtual.cuautitlan.unam.mx/intar/?page_id=977</a:t>
            </a:r>
            <a:endParaRPr lang="es-ES" sz="2200" dirty="0"/>
          </a:p>
          <a:p>
            <a:pPr marL="0" indent="0">
              <a:buNone/>
            </a:pPr>
            <a:r>
              <a:rPr lang="en-US" sz="2200" dirty="0"/>
              <a:t>[6] A. S. Al-</a:t>
            </a:r>
            <a:r>
              <a:rPr lang="en-US" sz="2200" dirty="0" err="1"/>
              <a:t>Fahoum</a:t>
            </a:r>
            <a:r>
              <a:rPr lang="en-US" sz="2200" dirty="0"/>
              <a:t> y A. A. Al-</a:t>
            </a:r>
            <a:r>
              <a:rPr lang="en-US" sz="2200" dirty="0" err="1"/>
              <a:t>Fraihat</a:t>
            </a:r>
            <a:r>
              <a:rPr lang="en-US" sz="2200" dirty="0"/>
              <a:t>, “Methods of EEG signal features extraction using linear analysis in frequency and time-frequency domains,” International Scholarly Research Notices, vol. 2014, 2014</a:t>
            </a:r>
          </a:p>
          <a:p>
            <a:pPr marL="0" indent="0">
              <a:buNone/>
            </a:pPr>
            <a:r>
              <a:rPr lang="es-ES" sz="2200" dirty="0"/>
              <a:t>[7] J. C. Tello y S. Informáticos, “Reconocimiento de patrones y el aprendizaje no supervisado,” Universidad de Alcalá, Madrid, 2007.</a:t>
            </a:r>
          </a:p>
          <a:p>
            <a:pPr marL="0" indent="0">
              <a:buNone/>
            </a:pPr>
            <a:r>
              <a:rPr lang="es-ES" sz="2200" dirty="0"/>
              <a:t>[8] G. </a:t>
            </a:r>
            <a:r>
              <a:rPr lang="es-ES" sz="2200" dirty="0" err="1"/>
              <a:t>Karypis</a:t>
            </a:r>
            <a:r>
              <a:rPr lang="es-ES" sz="2200" dirty="0"/>
              <a:t>, E.-H. Han y V. Kumar, </a:t>
            </a:r>
            <a:r>
              <a:rPr lang="es-ES" sz="2200" dirty="0" err="1"/>
              <a:t>Chameleon</a:t>
            </a:r>
            <a:r>
              <a:rPr lang="es-ES" sz="2200" dirty="0"/>
              <a:t>: </a:t>
            </a:r>
            <a:r>
              <a:rPr lang="es-ES" sz="2200" dirty="0" err="1"/>
              <a:t>Hierarchical</a:t>
            </a:r>
            <a:r>
              <a:rPr lang="es-ES" sz="2200" dirty="0"/>
              <a:t> </a:t>
            </a:r>
            <a:r>
              <a:rPr lang="es-ES" sz="2200" dirty="0" err="1"/>
              <a:t>clustering</a:t>
            </a:r>
            <a:r>
              <a:rPr lang="es-ES" sz="2200" dirty="0"/>
              <a:t> </a:t>
            </a:r>
            <a:r>
              <a:rPr lang="es-ES" sz="2200" dirty="0" err="1"/>
              <a:t>using</a:t>
            </a:r>
            <a:r>
              <a:rPr lang="es-ES" sz="2200" dirty="0"/>
              <a:t> </a:t>
            </a:r>
            <a:r>
              <a:rPr lang="es-ES" sz="2200" dirty="0" err="1"/>
              <a:t>dynamic</a:t>
            </a:r>
            <a:r>
              <a:rPr lang="es-ES" sz="2200" dirty="0"/>
              <a:t> </a:t>
            </a:r>
            <a:r>
              <a:rPr lang="es-ES" sz="2200" dirty="0" err="1"/>
              <a:t>modeling</a:t>
            </a:r>
            <a:r>
              <a:rPr lang="es-ES" sz="2200" dirty="0"/>
              <a:t>, </a:t>
            </a:r>
            <a:r>
              <a:rPr lang="es-ES" sz="2200" dirty="0" err="1"/>
              <a:t>computer</a:t>
            </a:r>
            <a:r>
              <a:rPr lang="es-ES" sz="2200" dirty="0"/>
              <a:t>, vol. 32, </a:t>
            </a:r>
            <a:r>
              <a:rPr lang="es-ES" sz="2200" dirty="0" err="1"/>
              <a:t>n.o</a:t>
            </a:r>
            <a:r>
              <a:rPr lang="es-ES" sz="2200" dirty="0"/>
              <a:t> 8, págs. 68-75, 1999.</a:t>
            </a:r>
          </a:p>
          <a:p>
            <a:pPr marL="0" indent="0">
              <a:buNone/>
            </a:pPr>
            <a:endParaRPr lang="es-ES" sz="2200" dirty="0"/>
          </a:p>
          <a:p>
            <a:pPr marL="0" indent="0">
              <a:buNone/>
            </a:pPr>
            <a:endParaRPr lang="es-ES_tradnl" dirty="0"/>
          </a:p>
        </p:txBody>
      </p:sp>
      <p:sp>
        <p:nvSpPr>
          <p:cNvPr id="4" name="Date Placeholder 3">
            <a:extLst>
              <a:ext uri="{FF2B5EF4-FFF2-40B4-BE49-F238E27FC236}">
                <a16:creationId xmlns:a16="http://schemas.microsoft.com/office/drawing/2014/main" id="{93A4C4D4-5FA4-2D22-EB21-B19E9A3D7AB5}"/>
              </a:ext>
            </a:extLst>
          </p:cNvPr>
          <p:cNvSpPr>
            <a:spLocks noGrp="1"/>
          </p:cNvSpPr>
          <p:nvPr>
            <p:ph type="dt" sz="half" idx="10"/>
          </p:nvPr>
        </p:nvSpPr>
        <p:spPr/>
        <p:txBody>
          <a:bodyPr/>
          <a:lstStyle/>
          <a:p>
            <a:fld id="{DE07BBE5-E5B8-C243-A440-36FCAA276161}" type="datetime1">
              <a:rPr lang="de-DE" smtClean="0"/>
              <a:t>11.01.2024</a:t>
            </a:fld>
            <a:endParaRPr lang="es-ES_tradnl" dirty="0"/>
          </a:p>
        </p:txBody>
      </p:sp>
      <p:sp>
        <p:nvSpPr>
          <p:cNvPr id="5" name="Slide Number Placeholder 4">
            <a:extLst>
              <a:ext uri="{FF2B5EF4-FFF2-40B4-BE49-F238E27FC236}">
                <a16:creationId xmlns:a16="http://schemas.microsoft.com/office/drawing/2014/main" id="{1080E560-2D29-2AFA-A6FD-E189E56273C5}"/>
              </a:ext>
            </a:extLst>
          </p:cNvPr>
          <p:cNvSpPr>
            <a:spLocks noGrp="1"/>
          </p:cNvSpPr>
          <p:nvPr>
            <p:ph type="sldNum" sz="quarter" idx="12"/>
          </p:nvPr>
        </p:nvSpPr>
        <p:spPr/>
        <p:txBody>
          <a:bodyPr/>
          <a:lstStyle/>
          <a:p>
            <a:fld id="{86187285-8FD8-0B42-9EF1-8B032D8EAAB8}" type="slidenum">
              <a:rPr lang="es-ES_tradnl" smtClean="0"/>
              <a:t>41</a:t>
            </a:fld>
            <a:endParaRPr lang="es-ES_tradnl" dirty="0"/>
          </a:p>
        </p:txBody>
      </p:sp>
    </p:spTree>
    <p:extLst>
      <p:ext uri="{BB962C8B-B14F-4D97-AF65-F5344CB8AC3E}">
        <p14:creationId xmlns:p14="http://schemas.microsoft.com/office/powerpoint/2010/main" val="3624708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B174D-39AE-4A1A-404F-F9D7242E6A8B}"/>
              </a:ext>
            </a:extLst>
          </p:cNvPr>
          <p:cNvSpPr>
            <a:spLocks noGrp="1"/>
          </p:cNvSpPr>
          <p:nvPr>
            <p:ph type="ctrTitle"/>
          </p:nvPr>
        </p:nvSpPr>
        <p:spPr/>
        <p:txBody>
          <a:bodyPr>
            <a:normAutofit/>
          </a:bodyPr>
          <a:lstStyle/>
          <a:p>
            <a:r>
              <a:rPr lang="es-ES_tradnl" dirty="0"/>
              <a:t>¡Gracias por su atención!</a:t>
            </a:r>
            <a:br>
              <a:rPr lang="es-ES_tradnl" dirty="0"/>
            </a:br>
            <a:r>
              <a:rPr lang="es-ES_tradnl" sz="2400" dirty="0"/>
              <a:t>(Inicia espacio para preguntas de la Terna)</a:t>
            </a:r>
          </a:p>
        </p:txBody>
      </p:sp>
    </p:spTree>
    <p:extLst>
      <p:ext uri="{BB962C8B-B14F-4D97-AF65-F5344CB8AC3E}">
        <p14:creationId xmlns:p14="http://schemas.microsoft.com/office/powerpoint/2010/main" val="13233600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47EAB-7DFB-0C32-B0E9-2ADCB5018581}"/>
              </a:ext>
            </a:extLst>
          </p:cNvPr>
          <p:cNvSpPr>
            <a:spLocks noGrp="1"/>
          </p:cNvSpPr>
          <p:nvPr>
            <p:ph type="title"/>
          </p:nvPr>
        </p:nvSpPr>
        <p:spPr/>
        <p:txBody>
          <a:bodyPr/>
          <a:lstStyle/>
          <a:p>
            <a:r>
              <a:rPr lang="es-ES_tradnl" dirty="0"/>
              <a:t>Objetivos</a:t>
            </a:r>
          </a:p>
        </p:txBody>
      </p:sp>
      <p:sp>
        <p:nvSpPr>
          <p:cNvPr id="3" name="Content Placeholder 2">
            <a:extLst>
              <a:ext uri="{FF2B5EF4-FFF2-40B4-BE49-F238E27FC236}">
                <a16:creationId xmlns:a16="http://schemas.microsoft.com/office/drawing/2014/main" id="{6099F800-C0E8-84B4-1643-9A28F8AD80D9}"/>
              </a:ext>
            </a:extLst>
          </p:cNvPr>
          <p:cNvSpPr>
            <a:spLocks noGrp="1"/>
          </p:cNvSpPr>
          <p:nvPr>
            <p:ph idx="1"/>
          </p:nvPr>
        </p:nvSpPr>
        <p:spPr>
          <a:xfrm>
            <a:off x="421480" y="1717429"/>
            <a:ext cx="11349037" cy="1501419"/>
          </a:xfrm>
        </p:spPr>
        <p:txBody>
          <a:bodyPr>
            <a:noAutofit/>
          </a:bodyPr>
          <a:lstStyle/>
          <a:p>
            <a:pPr marL="0" indent="0" algn="just">
              <a:buNone/>
            </a:pPr>
            <a:r>
              <a:rPr lang="es-ES_tradnl" sz="2200" dirty="0"/>
              <a:t>General:</a:t>
            </a:r>
          </a:p>
          <a:p>
            <a:pPr marL="0" indent="0" algn="just">
              <a:buNone/>
            </a:pPr>
            <a:br>
              <a:rPr lang="es-ES_tradnl" sz="2200" dirty="0"/>
            </a:br>
            <a:r>
              <a:rPr lang="es-ES" sz="2200" dirty="0"/>
              <a:t>Aplicar los algoritmos de aprendizaje automático desarrollados en fases anteriores a una mayor cantidad de señales bioeléctricas, y mejorar el proceso de detección de segmentos de interés en las señales, para el estudio de la epilepsia.</a:t>
            </a:r>
            <a:endParaRPr lang="es-ES_tradnl" sz="2200" dirty="0"/>
          </a:p>
        </p:txBody>
      </p:sp>
      <p:sp>
        <p:nvSpPr>
          <p:cNvPr id="4" name="Date Placeholder 3">
            <a:extLst>
              <a:ext uri="{FF2B5EF4-FFF2-40B4-BE49-F238E27FC236}">
                <a16:creationId xmlns:a16="http://schemas.microsoft.com/office/drawing/2014/main" id="{5971C55F-D3BC-4C8F-E0E0-E06FA430CFB8}"/>
              </a:ext>
            </a:extLst>
          </p:cNvPr>
          <p:cNvSpPr>
            <a:spLocks noGrp="1"/>
          </p:cNvSpPr>
          <p:nvPr>
            <p:ph type="dt" sz="half" idx="10"/>
          </p:nvPr>
        </p:nvSpPr>
        <p:spPr/>
        <p:txBody>
          <a:bodyPr/>
          <a:lstStyle/>
          <a:p>
            <a:fld id="{DE07BBE5-E5B8-C243-A440-36FCAA276161}" type="datetime1">
              <a:rPr lang="de-DE" smtClean="0"/>
              <a:t>11.01.2024</a:t>
            </a:fld>
            <a:endParaRPr lang="es-ES_tradnl" dirty="0"/>
          </a:p>
        </p:txBody>
      </p:sp>
      <p:sp>
        <p:nvSpPr>
          <p:cNvPr id="5" name="Slide Number Placeholder 4">
            <a:extLst>
              <a:ext uri="{FF2B5EF4-FFF2-40B4-BE49-F238E27FC236}">
                <a16:creationId xmlns:a16="http://schemas.microsoft.com/office/drawing/2014/main" id="{2A6EC383-DFB4-7D0A-E6DB-ED7862D7497E}"/>
              </a:ext>
            </a:extLst>
          </p:cNvPr>
          <p:cNvSpPr>
            <a:spLocks noGrp="1"/>
          </p:cNvSpPr>
          <p:nvPr>
            <p:ph type="sldNum" sz="quarter" idx="12"/>
          </p:nvPr>
        </p:nvSpPr>
        <p:spPr/>
        <p:txBody>
          <a:bodyPr/>
          <a:lstStyle/>
          <a:p>
            <a:fld id="{86187285-8FD8-0B42-9EF1-8B032D8EAAB8}" type="slidenum">
              <a:rPr lang="es-ES_tradnl" smtClean="0"/>
              <a:t>5</a:t>
            </a:fld>
            <a:endParaRPr lang="es-ES_tradnl" dirty="0"/>
          </a:p>
        </p:txBody>
      </p:sp>
      <p:sp>
        <p:nvSpPr>
          <p:cNvPr id="6" name="Content Placeholder 5">
            <a:extLst>
              <a:ext uri="{FF2B5EF4-FFF2-40B4-BE49-F238E27FC236}">
                <a16:creationId xmlns:a16="http://schemas.microsoft.com/office/drawing/2014/main" id="{C92162FE-9B3F-1175-AD69-09F0C6BA7877}"/>
              </a:ext>
            </a:extLst>
          </p:cNvPr>
          <p:cNvSpPr>
            <a:spLocks noGrp="1"/>
          </p:cNvSpPr>
          <p:nvPr>
            <p:ph idx="13"/>
          </p:nvPr>
        </p:nvSpPr>
        <p:spPr>
          <a:xfrm>
            <a:off x="421480" y="3790204"/>
            <a:ext cx="11349037" cy="2498814"/>
          </a:xfrm>
        </p:spPr>
        <p:txBody>
          <a:bodyPr>
            <a:normAutofit/>
          </a:bodyPr>
          <a:lstStyle/>
          <a:p>
            <a:pPr marL="0" indent="0" algn="just">
              <a:buNone/>
            </a:pPr>
            <a:r>
              <a:rPr lang="es-ES_tradnl" sz="2200" dirty="0"/>
              <a:t>Específicos:</a:t>
            </a:r>
          </a:p>
          <a:p>
            <a:pPr algn="just">
              <a:buFont typeface="Arial" panose="020B0604020202020204" pitchFamily="34" charset="0"/>
              <a:buChar char="•"/>
            </a:pPr>
            <a:r>
              <a:rPr lang="es-ES" sz="2200" dirty="0"/>
              <a:t>Obtener una buena cantidad de señales bioeléctricas capturadas con el equipo de la UVG, y de pacientes con epilepsia de HUMANA.</a:t>
            </a:r>
            <a:endParaRPr lang="es-ES_tradnl" sz="2200" dirty="0"/>
          </a:p>
          <a:p>
            <a:pPr algn="just">
              <a:buFont typeface="Arial" panose="020B0604020202020204" pitchFamily="34" charset="0"/>
              <a:buChar char="•"/>
            </a:pPr>
            <a:endParaRPr lang="es-ES_tradnl" sz="2200" dirty="0"/>
          </a:p>
          <a:p>
            <a:pPr algn="just">
              <a:buFont typeface="Arial" panose="020B0604020202020204" pitchFamily="34" charset="0"/>
              <a:buChar char="•"/>
            </a:pPr>
            <a:r>
              <a:rPr lang="es-ES" sz="2200" dirty="0"/>
              <a:t>Aplicar algoritmos de aprendizaje automático desarrollados en fases anteriores, para la extracción de características de las señales bioeléctricas del tipo EEG y EMG.</a:t>
            </a:r>
          </a:p>
          <a:p>
            <a:pPr algn="just">
              <a:buFont typeface="Arial" panose="020B0604020202020204" pitchFamily="34" charset="0"/>
              <a:buChar char="•"/>
            </a:pPr>
            <a:endParaRPr lang="es-ES_tradnl" sz="2200" dirty="0"/>
          </a:p>
        </p:txBody>
      </p:sp>
      <p:sp>
        <p:nvSpPr>
          <p:cNvPr id="7" name="Rectángulo 6">
            <a:extLst>
              <a:ext uri="{FF2B5EF4-FFF2-40B4-BE49-F238E27FC236}">
                <a16:creationId xmlns:a16="http://schemas.microsoft.com/office/drawing/2014/main" id="{DE574057-57B3-A531-9271-FC362D5DCFFD}"/>
              </a:ext>
            </a:extLst>
          </p:cNvPr>
          <p:cNvSpPr/>
          <p:nvPr/>
        </p:nvSpPr>
        <p:spPr>
          <a:xfrm>
            <a:off x="301557" y="6235430"/>
            <a:ext cx="2091447" cy="486044"/>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GT"/>
          </a:p>
        </p:txBody>
      </p:sp>
      <p:pic>
        <p:nvPicPr>
          <p:cNvPr id="8" name="Imagen 7" descr="Logotipo&#10;&#10;Descripción generada automáticamente">
            <a:extLst>
              <a:ext uri="{FF2B5EF4-FFF2-40B4-BE49-F238E27FC236}">
                <a16:creationId xmlns:a16="http://schemas.microsoft.com/office/drawing/2014/main" id="{2B28B45B-3FEA-342D-B87C-F73A9522545C}"/>
              </a:ext>
            </a:extLst>
          </p:cNvPr>
          <p:cNvPicPr>
            <a:picLocks noChangeAspect="1"/>
          </p:cNvPicPr>
          <p:nvPr/>
        </p:nvPicPr>
        <p:blipFill>
          <a:blip r:embed="rId3"/>
          <a:stretch>
            <a:fillRect/>
          </a:stretch>
        </p:blipFill>
        <p:spPr>
          <a:xfrm>
            <a:off x="410793" y="6076164"/>
            <a:ext cx="1848619" cy="721815"/>
          </a:xfrm>
          <a:prstGeom prst="rect">
            <a:avLst/>
          </a:prstGeom>
        </p:spPr>
      </p:pic>
    </p:spTree>
    <p:extLst>
      <p:ext uri="{BB962C8B-B14F-4D97-AF65-F5344CB8AC3E}">
        <p14:creationId xmlns:p14="http://schemas.microsoft.com/office/powerpoint/2010/main" val="127304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47EAB-7DFB-0C32-B0E9-2ADCB5018581}"/>
              </a:ext>
            </a:extLst>
          </p:cNvPr>
          <p:cNvSpPr>
            <a:spLocks noGrp="1"/>
          </p:cNvSpPr>
          <p:nvPr>
            <p:ph type="title"/>
          </p:nvPr>
        </p:nvSpPr>
        <p:spPr/>
        <p:txBody>
          <a:bodyPr/>
          <a:lstStyle/>
          <a:p>
            <a:r>
              <a:rPr lang="es-ES_tradnl" dirty="0"/>
              <a:t>Objetivos</a:t>
            </a:r>
          </a:p>
        </p:txBody>
      </p:sp>
      <p:sp>
        <p:nvSpPr>
          <p:cNvPr id="4" name="Date Placeholder 3">
            <a:extLst>
              <a:ext uri="{FF2B5EF4-FFF2-40B4-BE49-F238E27FC236}">
                <a16:creationId xmlns:a16="http://schemas.microsoft.com/office/drawing/2014/main" id="{5971C55F-D3BC-4C8F-E0E0-E06FA430CFB8}"/>
              </a:ext>
            </a:extLst>
          </p:cNvPr>
          <p:cNvSpPr>
            <a:spLocks noGrp="1"/>
          </p:cNvSpPr>
          <p:nvPr>
            <p:ph type="dt" sz="half" idx="10"/>
          </p:nvPr>
        </p:nvSpPr>
        <p:spPr/>
        <p:txBody>
          <a:bodyPr/>
          <a:lstStyle/>
          <a:p>
            <a:fld id="{DE07BBE5-E5B8-C243-A440-36FCAA276161}" type="datetime1">
              <a:rPr lang="de-DE" smtClean="0"/>
              <a:t>11.01.2024</a:t>
            </a:fld>
            <a:endParaRPr lang="es-ES_tradnl" dirty="0"/>
          </a:p>
        </p:txBody>
      </p:sp>
      <p:sp>
        <p:nvSpPr>
          <p:cNvPr id="5" name="Slide Number Placeholder 4">
            <a:extLst>
              <a:ext uri="{FF2B5EF4-FFF2-40B4-BE49-F238E27FC236}">
                <a16:creationId xmlns:a16="http://schemas.microsoft.com/office/drawing/2014/main" id="{2A6EC383-DFB4-7D0A-E6DB-ED7862D7497E}"/>
              </a:ext>
            </a:extLst>
          </p:cNvPr>
          <p:cNvSpPr>
            <a:spLocks noGrp="1"/>
          </p:cNvSpPr>
          <p:nvPr>
            <p:ph type="sldNum" sz="quarter" idx="12"/>
          </p:nvPr>
        </p:nvSpPr>
        <p:spPr/>
        <p:txBody>
          <a:bodyPr/>
          <a:lstStyle/>
          <a:p>
            <a:fld id="{86187285-8FD8-0B42-9EF1-8B032D8EAAB8}" type="slidenum">
              <a:rPr lang="es-ES_tradnl" smtClean="0"/>
              <a:t>6</a:t>
            </a:fld>
            <a:endParaRPr lang="es-ES_tradnl" dirty="0"/>
          </a:p>
        </p:txBody>
      </p:sp>
      <p:sp>
        <p:nvSpPr>
          <p:cNvPr id="6" name="Content Placeholder 5">
            <a:extLst>
              <a:ext uri="{FF2B5EF4-FFF2-40B4-BE49-F238E27FC236}">
                <a16:creationId xmlns:a16="http://schemas.microsoft.com/office/drawing/2014/main" id="{C92162FE-9B3F-1175-AD69-09F0C6BA7877}"/>
              </a:ext>
            </a:extLst>
          </p:cNvPr>
          <p:cNvSpPr>
            <a:spLocks noGrp="1"/>
          </p:cNvSpPr>
          <p:nvPr>
            <p:ph idx="13"/>
          </p:nvPr>
        </p:nvSpPr>
        <p:spPr>
          <a:xfrm>
            <a:off x="373502" y="1770434"/>
            <a:ext cx="11349037" cy="4221804"/>
          </a:xfrm>
        </p:spPr>
        <p:txBody>
          <a:bodyPr>
            <a:normAutofit/>
          </a:bodyPr>
          <a:lstStyle/>
          <a:p>
            <a:pPr algn="just">
              <a:buFont typeface="Arial" panose="020B0604020202020204" pitchFamily="34" charset="0"/>
              <a:buChar char="•"/>
            </a:pPr>
            <a:r>
              <a:rPr lang="es-ES" sz="2200" dirty="0"/>
              <a:t>Mejorar el proceso de detección de segmentos de interés en las señales y la generación automática de anotaciones relevantes, según los parámetros de HUMANA.</a:t>
            </a:r>
          </a:p>
          <a:p>
            <a:pPr algn="just">
              <a:buFont typeface="Arial" panose="020B0604020202020204" pitchFamily="34" charset="0"/>
              <a:buChar char="•"/>
            </a:pPr>
            <a:endParaRPr lang="es-ES" sz="2200" dirty="0"/>
          </a:p>
          <a:p>
            <a:pPr algn="just">
              <a:buFont typeface="Arial" panose="020B0604020202020204" pitchFamily="34" charset="0"/>
              <a:buChar char="•"/>
            </a:pPr>
            <a:r>
              <a:rPr lang="es-ES" sz="2200" dirty="0"/>
              <a:t>Realizar análisis estadísticos para evaluar el rendimiento de los algoritmos e identificar posibles mejoras a los mismos.</a:t>
            </a:r>
          </a:p>
          <a:p>
            <a:pPr algn="just">
              <a:buFont typeface="Arial" panose="020B0604020202020204" pitchFamily="34" charset="0"/>
              <a:buChar char="•"/>
            </a:pPr>
            <a:endParaRPr lang="es-ES" sz="2200" dirty="0"/>
          </a:p>
          <a:p>
            <a:pPr algn="just">
              <a:buFont typeface="Arial" panose="020B0604020202020204" pitchFamily="34" charset="0"/>
              <a:buChar char="•"/>
            </a:pPr>
            <a:r>
              <a:rPr lang="es-ES" sz="2200" dirty="0"/>
              <a:t>Actualizar la herramienta de software para el estudio de la epilepsia desarrollada en fases anteriores, incorporando las mejoras a los algoritmos de clasificación y detección de segmentos de interés de las señales bioeléctricas.</a:t>
            </a:r>
            <a:endParaRPr lang="es-ES_tradnl" sz="2200" dirty="0"/>
          </a:p>
        </p:txBody>
      </p:sp>
      <p:sp>
        <p:nvSpPr>
          <p:cNvPr id="3" name="Rectángulo 2">
            <a:extLst>
              <a:ext uri="{FF2B5EF4-FFF2-40B4-BE49-F238E27FC236}">
                <a16:creationId xmlns:a16="http://schemas.microsoft.com/office/drawing/2014/main" id="{760F60F9-A17D-0C08-3FF2-41A3E7100AA5}"/>
              </a:ext>
            </a:extLst>
          </p:cNvPr>
          <p:cNvSpPr/>
          <p:nvPr/>
        </p:nvSpPr>
        <p:spPr>
          <a:xfrm>
            <a:off x="301557" y="6235430"/>
            <a:ext cx="2091447" cy="486044"/>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GT"/>
          </a:p>
        </p:txBody>
      </p:sp>
      <p:pic>
        <p:nvPicPr>
          <p:cNvPr id="7" name="Imagen 6" descr="Logotipo&#10;&#10;Descripción generada automáticamente">
            <a:extLst>
              <a:ext uri="{FF2B5EF4-FFF2-40B4-BE49-F238E27FC236}">
                <a16:creationId xmlns:a16="http://schemas.microsoft.com/office/drawing/2014/main" id="{8F4AEA52-EBAB-ECE7-0230-60E79B720213}"/>
              </a:ext>
            </a:extLst>
          </p:cNvPr>
          <p:cNvPicPr>
            <a:picLocks noChangeAspect="1"/>
          </p:cNvPicPr>
          <p:nvPr/>
        </p:nvPicPr>
        <p:blipFill>
          <a:blip r:embed="rId3"/>
          <a:stretch>
            <a:fillRect/>
          </a:stretch>
        </p:blipFill>
        <p:spPr>
          <a:xfrm>
            <a:off x="410793" y="6076164"/>
            <a:ext cx="1848619" cy="721815"/>
          </a:xfrm>
          <a:prstGeom prst="rect">
            <a:avLst/>
          </a:prstGeom>
        </p:spPr>
      </p:pic>
    </p:spTree>
    <p:extLst>
      <p:ext uri="{BB962C8B-B14F-4D97-AF65-F5344CB8AC3E}">
        <p14:creationId xmlns:p14="http://schemas.microsoft.com/office/powerpoint/2010/main" val="29346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C6F3F6-4505-0A0F-3FEE-B1661D84BBF4}"/>
              </a:ext>
            </a:extLst>
          </p:cNvPr>
          <p:cNvSpPr>
            <a:spLocks noGrp="1"/>
          </p:cNvSpPr>
          <p:nvPr>
            <p:ph type="dt" sz="half" idx="10"/>
          </p:nvPr>
        </p:nvSpPr>
        <p:spPr/>
        <p:txBody>
          <a:bodyPr/>
          <a:lstStyle/>
          <a:p>
            <a:fld id="{390B75EC-786A-5746-887E-9BE3C8744893}" type="datetime1">
              <a:rPr lang="de-DE" smtClean="0"/>
              <a:t>11.01.2024</a:t>
            </a:fld>
            <a:endParaRPr lang="es-ES_tradnl" dirty="0"/>
          </a:p>
        </p:txBody>
      </p:sp>
      <p:sp>
        <p:nvSpPr>
          <p:cNvPr id="3" name="Slide Number Placeholder 2">
            <a:extLst>
              <a:ext uri="{FF2B5EF4-FFF2-40B4-BE49-F238E27FC236}">
                <a16:creationId xmlns:a16="http://schemas.microsoft.com/office/drawing/2014/main" id="{B3C8EAEA-7ED6-89C4-0621-B1C4A8119041}"/>
              </a:ext>
            </a:extLst>
          </p:cNvPr>
          <p:cNvSpPr>
            <a:spLocks noGrp="1"/>
          </p:cNvSpPr>
          <p:nvPr>
            <p:ph type="sldNum" sz="quarter" idx="12"/>
          </p:nvPr>
        </p:nvSpPr>
        <p:spPr/>
        <p:txBody>
          <a:bodyPr/>
          <a:lstStyle/>
          <a:p>
            <a:fld id="{86187285-8FD8-0B42-9EF1-8B032D8EAAB8}" type="slidenum">
              <a:rPr lang="es-ES_tradnl" smtClean="0"/>
              <a:t>7</a:t>
            </a:fld>
            <a:endParaRPr lang="es-ES_tradnl"/>
          </a:p>
        </p:txBody>
      </p:sp>
      <p:sp>
        <p:nvSpPr>
          <p:cNvPr id="4" name="Title 3">
            <a:extLst>
              <a:ext uri="{FF2B5EF4-FFF2-40B4-BE49-F238E27FC236}">
                <a16:creationId xmlns:a16="http://schemas.microsoft.com/office/drawing/2014/main" id="{FA81A7F4-B29C-9F0D-AD45-02CC9AC64C66}"/>
              </a:ext>
            </a:extLst>
          </p:cNvPr>
          <p:cNvSpPr>
            <a:spLocks noGrp="1"/>
          </p:cNvSpPr>
          <p:nvPr>
            <p:ph type="title"/>
          </p:nvPr>
        </p:nvSpPr>
        <p:spPr/>
        <p:txBody>
          <a:bodyPr/>
          <a:lstStyle/>
          <a:p>
            <a:r>
              <a:rPr lang="en-SE" dirty="0"/>
              <a:t>Introducción</a:t>
            </a:r>
          </a:p>
        </p:txBody>
      </p:sp>
      <p:sp>
        <p:nvSpPr>
          <p:cNvPr id="5" name="Text Placeholder 4">
            <a:extLst>
              <a:ext uri="{FF2B5EF4-FFF2-40B4-BE49-F238E27FC236}">
                <a16:creationId xmlns:a16="http://schemas.microsoft.com/office/drawing/2014/main" id="{DC5986F7-F784-63B5-802F-04CC0F51272C}"/>
              </a:ext>
            </a:extLst>
          </p:cNvPr>
          <p:cNvSpPr>
            <a:spLocks noGrp="1"/>
          </p:cNvSpPr>
          <p:nvPr>
            <p:ph type="body" idx="1"/>
          </p:nvPr>
        </p:nvSpPr>
        <p:spPr/>
        <p:txBody>
          <a:bodyPr/>
          <a:lstStyle/>
          <a:p>
            <a:endParaRPr lang="en-SE"/>
          </a:p>
        </p:txBody>
      </p:sp>
    </p:spTree>
    <p:extLst>
      <p:ext uri="{BB962C8B-B14F-4D97-AF65-F5344CB8AC3E}">
        <p14:creationId xmlns:p14="http://schemas.microsoft.com/office/powerpoint/2010/main" val="10881464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n 8" descr="Imagen que contiene frente, monitor, pantalla, computadora&#10;&#10;Descripción generada automáticamente">
            <a:extLst>
              <a:ext uri="{FF2B5EF4-FFF2-40B4-BE49-F238E27FC236}">
                <a16:creationId xmlns:a16="http://schemas.microsoft.com/office/drawing/2014/main" id="{2BC74555-9D8D-57F4-3312-A1F23CA61847}"/>
              </a:ext>
            </a:extLst>
          </p:cNvPr>
          <p:cNvPicPr>
            <a:picLocks noChangeAspect="1"/>
          </p:cNvPicPr>
          <p:nvPr/>
        </p:nvPicPr>
        <p:blipFill rotWithShape="1">
          <a:blip r:embed="rId3"/>
          <a:srcRect b="29077"/>
          <a:stretch/>
        </p:blipFill>
        <p:spPr>
          <a:xfrm>
            <a:off x="2522356" y="10"/>
            <a:ext cx="9669642" cy="6857990"/>
          </a:xfrm>
          <a:prstGeom prst="rect">
            <a:avLst/>
          </a:prstGeom>
        </p:spPr>
      </p:pic>
      <p:sp>
        <p:nvSpPr>
          <p:cNvPr id="16" name="Rectangle 1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2711808-100C-D40B-7A1A-8AFFF3E7DD20}"/>
              </a:ext>
            </a:extLst>
          </p:cNvPr>
          <p:cNvSpPr>
            <a:spLocks noGrp="1"/>
          </p:cNvSpPr>
          <p:nvPr>
            <p:ph type="title"/>
          </p:nvPr>
        </p:nvSpPr>
        <p:spPr>
          <a:xfrm>
            <a:off x="410177" y="100366"/>
            <a:ext cx="3822189" cy="1075229"/>
          </a:xfrm>
        </p:spPr>
        <p:txBody>
          <a:bodyPr>
            <a:normAutofit/>
          </a:bodyPr>
          <a:lstStyle/>
          <a:p>
            <a:r>
              <a:rPr lang="es-ES_tradnl" dirty="0"/>
              <a:t>Introducción</a:t>
            </a:r>
          </a:p>
        </p:txBody>
      </p:sp>
      <p:sp>
        <p:nvSpPr>
          <p:cNvPr id="3" name="Content Placeholder 2">
            <a:extLst>
              <a:ext uri="{FF2B5EF4-FFF2-40B4-BE49-F238E27FC236}">
                <a16:creationId xmlns:a16="http://schemas.microsoft.com/office/drawing/2014/main" id="{AEDE1D1E-850B-E53A-80D9-AA8798158058}"/>
              </a:ext>
            </a:extLst>
          </p:cNvPr>
          <p:cNvSpPr>
            <a:spLocks noGrp="1"/>
          </p:cNvSpPr>
          <p:nvPr>
            <p:ph idx="1"/>
          </p:nvPr>
        </p:nvSpPr>
        <p:spPr>
          <a:xfrm>
            <a:off x="410177" y="1175595"/>
            <a:ext cx="4638371" cy="3742762"/>
          </a:xfrm>
        </p:spPr>
        <p:txBody>
          <a:bodyPr>
            <a:noAutofit/>
          </a:bodyPr>
          <a:lstStyle/>
          <a:p>
            <a:pPr marL="0" indent="0" algn="just">
              <a:buNone/>
            </a:pPr>
            <a:r>
              <a:rPr lang="es-ES" sz="2200" dirty="0"/>
              <a:t>Este proyecto de investigación tiene como objetivo principal la aplicación ampliada de algoritmos de aprendizaje automático a una mayor variedad de señales bioeléctricas, con un enfoque específico en mejorar la detección de segmentos de interés para el estudio de la epilepsia. </a:t>
            </a:r>
          </a:p>
          <a:p>
            <a:pPr marL="0" indent="0" algn="just">
              <a:buNone/>
            </a:pPr>
            <a:endParaRPr lang="es-ES" sz="2200" dirty="0"/>
          </a:p>
          <a:p>
            <a:pPr marL="0" indent="0" algn="just">
              <a:buNone/>
            </a:pPr>
            <a:r>
              <a:rPr lang="es-ES" sz="2200" dirty="0"/>
              <a:t>Se basa en trabajos anteriores que utilizaron características en el dominio del tiempo, frecuencia y transformadas Wavelet. </a:t>
            </a:r>
            <a:endParaRPr lang="es-ES_tradnl" sz="2200" dirty="0"/>
          </a:p>
        </p:txBody>
      </p:sp>
      <p:sp>
        <p:nvSpPr>
          <p:cNvPr id="4" name="Date Placeholder 3">
            <a:extLst>
              <a:ext uri="{FF2B5EF4-FFF2-40B4-BE49-F238E27FC236}">
                <a16:creationId xmlns:a16="http://schemas.microsoft.com/office/drawing/2014/main" id="{EF17BBF1-AC8D-3A78-64FF-54478CE620DF}"/>
              </a:ext>
            </a:extLst>
          </p:cNvPr>
          <p:cNvSpPr>
            <a:spLocks noGrp="1"/>
          </p:cNvSpPr>
          <p:nvPr>
            <p:ph type="dt" sz="half" idx="10"/>
          </p:nvPr>
        </p:nvSpPr>
        <p:spPr>
          <a:xfrm>
            <a:off x="838200" y="6356350"/>
            <a:ext cx="2743200" cy="365125"/>
          </a:xfrm>
        </p:spPr>
        <p:txBody>
          <a:bodyPr>
            <a:normAutofit/>
          </a:bodyPr>
          <a:lstStyle/>
          <a:p>
            <a:pPr>
              <a:spcAft>
                <a:spcPts val="600"/>
              </a:spcAft>
            </a:pPr>
            <a:fld id="{DE07BBE5-E5B8-C243-A440-36FCAA276161}" type="datetime1">
              <a:rPr lang="de-DE" smtClean="0"/>
              <a:pPr>
                <a:spcAft>
                  <a:spcPts val="600"/>
                </a:spcAft>
              </a:pPr>
              <a:t>11.01.2024</a:t>
            </a:fld>
            <a:endParaRPr lang="es-ES_tradnl"/>
          </a:p>
        </p:txBody>
      </p:sp>
      <p:sp>
        <p:nvSpPr>
          <p:cNvPr id="5" name="Slide Number Placeholder 4">
            <a:extLst>
              <a:ext uri="{FF2B5EF4-FFF2-40B4-BE49-F238E27FC236}">
                <a16:creationId xmlns:a16="http://schemas.microsoft.com/office/drawing/2014/main" id="{F173388B-E83D-2A28-E045-91F174C28FE6}"/>
              </a:ext>
            </a:extLst>
          </p:cNvPr>
          <p:cNvSpPr>
            <a:spLocks noGrp="1"/>
          </p:cNvSpPr>
          <p:nvPr>
            <p:ph type="sldNum" sz="quarter" idx="12"/>
          </p:nvPr>
        </p:nvSpPr>
        <p:spPr>
          <a:xfrm>
            <a:off x="8610600" y="6356350"/>
            <a:ext cx="2743200" cy="365125"/>
          </a:xfrm>
        </p:spPr>
        <p:txBody>
          <a:bodyPr>
            <a:normAutofit/>
          </a:bodyPr>
          <a:lstStyle/>
          <a:p>
            <a:pPr>
              <a:spcAft>
                <a:spcPts val="600"/>
              </a:spcAft>
            </a:pPr>
            <a:fld id="{86187285-8FD8-0B42-9EF1-8B032D8EAAB8}" type="slidenum">
              <a:rPr lang="es-ES_tradnl">
                <a:solidFill>
                  <a:srgbClr val="FFFFFF"/>
                </a:solidFill>
              </a:rPr>
              <a:pPr>
                <a:spcAft>
                  <a:spcPts val="600"/>
                </a:spcAft>
              </a:pPr>
              <a:t>8</a:t>
            </a:fld>
            <a:endParaRPr lang="es-ES_tradnl">
              <a:solidFill>
                <a:srgbClr val="FFFFFF"/>
              </a:solidFill>
            </a:endParaRPr>
          </a:p>
        </p:txBody>
      </p:sp>
      <p:pic>
        <p:nvPicPr>
          <p:cNvPr id="10" name="Imagen 9" descr="Logotipo&#10;&#10;Descripción generada automáticamente">
            <a:extLst>
              <a:ext uri="{FF2B5EF4-FFF2-40B4-BE49-F238E27FC236}">
                <a16:creationId xmlns:a16="http://schemas.microsoft.com/office/drawing/2014/main" id="{8C590DC7-2E58-7124-5C48-365C2344279B}"/>
              </a:ext>
            </a:extLst>
          </p:cNvPr>
          <p:cNvPicPr>
            <a:picLocks noChangeAspect="1"/>
          </p:cNvPicPr>
          <p:nvPr/>
        </p:nvPicPr>
        <p:blipFill>
          <a:blip r:embed="rId4"/>
          <a:stretch>
            <a:fillRect/>
          </a:stretch>
        </p:blipFill>
        <p:spPr>
          <a:xfrm>
            <a:off x="410793" y="5859860"/>
            <a:ext cx="1848619" cy="721815"/>
          </a:xfrm>
          <a:prstGeom prst="rect">
            <a:avLst/>
          </a:prstGeom>
        </p:spPr>
      </p:pic>
    </p:spTree>
    <p:extLst>
      <p:ext uri="{BB962C8B-B14F-4D97-AF65-F5344CB8AC3E}">
        <p14:creationId xmlns:p14="http://schemas.microsoft.com/office/powerpoint/2010/main" val="2754316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4C3A44BB-E01C-4AA8-B2C8-32FC346D2E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711808-100C-D40B-7A1A-8AFFF3E7DD20}"/>
              </a:ext>
            </a:extLst>
          </p:cNvPr>
          <p:cNvSpPr>
            <a:spLocks noGrp="1"/>
          </p:cNvSpPr>
          <p:nvPr>
            <p:ph type="title"/>
          </p:nvPr>
        </p:nvSpPr>
        <p:spPr>
          <a:xfrm>
            <a:off x="4231738" y="3451001"/>
            <a:ext cx="4737154" cy="699989"/>
          </a:xfrm>
        </p:spPr>
        <p:txBody>
          <a:bodyPr anchor="b">
            <a:normAutofit/>
          </a:bodyPr>
          <a:lstStyle/>
          <a:p>
            <a:r>
              <a:rPr lang="es-ES_tradnl" dirty="0"/>
              <a:t>Antecedentes</a:t>
            </a:r>
          </a:p>
        </p:txBody>
      </p:sp>
      <p:pic>
        <p:nvPicPr>
          <p:cNvPr id="1026" name="Picture 2" descr="Humana">
            <a:extLst>
              <a:ext uri="{FF2B5EF4-FFF2-40B4-BE49-F238E27FC236}">
                <a16:creationId xmlns:a16="http://schemas.microsoft.com/office/drawing/2014/main" id="{E87E3C71-0C15-3691-BB17-E29B56459CE9}"/>
              </a:ext>
            </a:extLst>
          </p:cNvPr>
          <p:cNvPicPr preferRelativeResize="0">
            <a:picLocks noChangeArrowheads="1"/>
          </p:cNvPicPr>
          <p:nvPr/>
        </p:nvPicPr>
        <p:blipFill rotWithShape="1">
          <a:blip r:embed="rId3">
            <a:extLst>
              <a:ext uri="{28A0092B-C50C-407E-A947-70E740481C1C}">
                <a14:useLocalDpi xmlns:a14="http://schemas.microsoft.com/office/drawing/2010/main" val="0"/>
              </a:ext>
            </a:extLst>
          </a:blip>
          <a:stretch/>
        </p:blipFill>
        <p:spPr bwMode="auto">
          <a:xfrm>
            <a:off x="3857076" y="0"/>
            <a:ext cx="4953000" cy="23241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a:noFill/>
          <a:extLst>
            <a:ext uri="{909E8E84-426E-40DD-AFC4-6F175D3DCCD1}">
              <a14:hiddenFill xmlns:a14="http://schemas.microsoft.com/office/drawing/2010/main">
                <a:solidFill>
                  <a:srgbClr val="FFFFFF"/>
                </a:solidFill>
              </a14:hiddenFill>
            </a:ext>
          </a:extLst>
        </p:spPr>
      </p:pic>
      <p:sp>
        <p:nvSpPr>
          <p:cNvPr id="1030" name="Content Placeholder 1029">
            <a:extLst>
              <a:ext uri="{FF2B5EF4-FFF2-40B4-BE49-F238E27FC236}">
                <a16:creationId xmlns:a16="http://schemas.microsoft.com/office/drawing/2014/main" id="{AA3A9273-2985-20F2-A199-FD7CE0569636}"/>
              </a:ext>
            </a:extLst>
          </p:cNvPr>
          <p:cNvSpPr>
            <a:spLocks noGrp="1"/>
          </p:cNvSpPr>
          <p:nvPr>
            <p:ph idx="1"/>
          </p:nvPr>
        </p:nvSpPr>
        <p:spPr>
          <a:xfrm>
            <a:off x="4163645" y="4256291"/>
            <a:ext cx="7190155" cy="2346922"/>
          </a:xfrm>
        </p:spPr>
        <p:txBody>
          <a:bodyPr>
            <a:normAutofit fontScale="92500" lnSpcReduction="20000"/>
          </a:bodyPr>
          <a:lstStyle/>
          <a:p>
            <a:pPr algn="just">
              <a:buFont typeface="Arial" panose="020B0604020202020204" pitchFamily="34" charset="0"/>
              <a:buChar char="•"/>
            </a:pPr>
            <a:r>
              <a:rPr lang="es-ES" sz="2400" dirty="0"/>
              <a:t>Gran interés de las señales bioeléctricas en la neurociencia [1]. </a:t>
            </a:r>
          </a:p>
          <a:p>
            <a:pPr algn="just">
              <a:buFont typeface="Arial" panose="020B0604020202020204" pitchFamily="34" charset="0"/>
              <a:buChar char="•"/>
            </a:pPr>
            <a:r>
              <a:rPr lang="es-ES" sz="2400" dirty="0"/>
              <a:t>HUMANA juega un papel crucial, siendo la única institución en el país con un laboratorio de vídeo electroencefalograma [2]. </a:t>
            </a:r>
          </a:p>
          <a:p>
            <a:pPr algn="just">
              <a:buFont typeface="Arial" panose="020B0604020202020204" pitchFamily="34" charset="0"/>
              <a:buChar char="•"/>
            </a:pPr>
            <a:r>
              <a:rPr lang="es-ES" sz="2400" dirty="0"/>
              <a:t>En UVG se ha estado desarrollando una herramienta de aprendizaje automático para la detección de crisis epilépticas en señales bioeléctricas[3]. </a:t>
            </a:r>
          </a:p>
        </p:txBody>
      </p:sp>
      <p:pic>
        <p:nvPicPr>
          <p:cNvPr id="7" name="Marcador de contenido 6" descr="Imagen que contiene objeto, tabla, decorado, café&#10;&#10;Descripción generada automáticamente">
            <a:extLst>
              <a:ext uri="{FF2B5EF4-FFF2-40B4-BE49-F238E27FC236}">
                <a16:creationId xmlns:a16="http://schemas.microsoft.com/office/drawing/2014/main" id="{9302344F-BE32-9553-68A8-22487FD53B10}"/>
              </a:ext>
            </a:extLst>
          </p:cNvPr>
          <p:cNvPicPr>
            <a:picLocks noChangeAspect="1"/>
          </p:cNvPicPr>
          <p:nvPr/>
        </p:nvPicPr>
        <p:blipFill rotWithShape="1">
          <a:blip r:embed="rId4"/>
          <a:srcRect l="8802" r="14635" b="3"/>
          <a:stretch/>
        </p:blipFill>
        <p:spPr>
          <a:xfrm>
            <a:off x="20" y="-7249"/>
            <a:ext cx="4552718" cy="5946218"/>
          </a:xfrm>
          <a:custGeom>
            <a:avLst/>
            <a:gdLst/>
            <a:ahLst/>
            <a:cxnLst/>
            <a:rect l="l" t="t" r="r" b="b"/>
            <a:pathLst>
              <a:path w="4552738" h="5946218">
                <a:moveTo>
                  <a:pt x="0" y="0"/>
                </a:moveTo>
                <a:lnTo>
                  <a:pt x="193217" y="10418"/>
                </a:lnTo>
                <a:cubicBezTo>
                  <a:pt x="612089" y="35802"/>
                  <a:pt x="1030148" y="71660"/>
                  <a:pt x="1446580" y="128061"/>
                </a:cubicBezTo>
                <a:cubicBezTo>
                  <a:pt x="1735723" y="167547"/>
                  <a:pt x="2027715" y="194943"/>
                  <a:pt x="2320927" y="163517"/>
                </a:cubicBezTo>
                <a:cubicBezTo>
                  <a:pt x="2335563" y="161905"/>
                  <a:pt x="2352239" y="156669"/>
                  <a:pt x="2364438" y="161905"/>
                </a:cubicBezTo>
                <a:cubicBezTo>
                  <a:pt x="2506776" y="220729"/>
                  <a:pt x="2662121" y="178424"/>
                  <a:pt x="2809744" y="215490"/>
                </a:cubicBezTo>
                <a:cubicBezTo>
                  <a:pt x="2771925" y="358517"/>
                  <a:pt x="2609662" y="346832"/>
                  <a:pt x="2518162" y="445944"/>
                </a:cubicBezTo>
                <a:cubicBezTo>
                  <a:pt x="2667409" y="485424"/>
                  <a:pt x="2801610" y="525312"/>
                  <a:pt x="2937846" y="555124"/>
                </a:cubicBezTo>
                <a:cubicBezTo>
                  <a:pt x="3082216" y="586550"/>
                  <a:pt x="3204622" y="671561"/>
                  <a:pt x="3345734" y="709433"/>
                </a:cubicBezTo>
                <a:cubicBezTo>
                  <a:pt x="3375832" y="717492"/>
                  <a:pt x="3412025" y="745693"/>
                  <a:pt x="3422598" y="773089"/>
                </a:cubicBezTo>
                <a:cubicBezTo>
                  <a:pt x="3456757" y="861726"/>
                  <a:pt x="4138745" y="1110310"/>
                  <a:pt x="4058225" y="1189273"/>
                </a:cubicBezTo>
                <a:cubicBezTo>
                  <a:pt x="4024878" y="1221909"/>
                  <a:pt x="3981773" y="1245276"/>
                  <a:pt x="3936629" y="1277508"/>
                </a:cubicBezTo>
                <a:cubicBezTo>
                  <a:pt x="4004547" y="1338344"/>
                  <a:pt x="4080998" y="1364935"/>
                  <a:pt x="4162334" y="1383065"/>
                </a:cubicBezTo>
                <a:cubicBezTo>
                  <a:pt x="4186736" y="1388705"/>
                  <a:pt x="4210728" y="1399986"/>
                  <a:pt x="4213168" y="1427383"/>
                </a:cubicBezTo>
                <a:cubicBezTo>
                  <a:pt x="4215607" y="1455987"/>
                  <a:pt x="4190800" y="1467266"/>
                  <a:pt x="4170061" y="1480564"/>
                </a:cubicBezTo>
                <a:cubicBezTo>
                  <a:pt x="4141188" y="1499095"/>
                  <a:pt x="4113127" y="1515214"/>
                  <a:pt x="4076527" y="1517630"/>
                </a:cubicBezTo>
                <a:cubicBezTo>
                  <a:pt x="4016337" y="1521257"/>
                  <a:pt x="3987466" y="1572826"/>
                  <a:pt x="3952493" y="1611502"/>
                </a:cubicBezTo>
                <a:cubicBezTo>
                  <a:pt x="3932973" y="1633259"/>
                  <a:pt x="3923211" y="1677172"/>
                  <a:pt x="3957370" y="1684828"/>
                </a:cubicBezTo>
                <a:cubicBezTo>
                  <a:pt x="4039518" y="1703363"/>
                  <a:pt x="4033011" y="1756946"/>
                  <a:pt x="4030981" y="1817782"/>
                </a:cubicBezTo>
                <a:cubicBezTo>
                  <a:pt x="4028133" y="1893124"/>
                  <a:pt x="3979737" y="1927770"/>
                  <a:pt x="3920363" y="1956780"/>
                </a:cubicBezTo>
                <a:cubicBezTo>
                  <a:pt x="3900029" y="1966851"/>
                  <a:pt x="3871158" y="1966449"/>
                  <a:pt x="3863429" y="1997874"/>
                </a:cubicBezTo>
                <a:cubicBezTo>
                  <a:pt x="3896777" y="2027688"/>
                  <a:pt x="3937444" y="2003517"/>
                  <a:pt x="3973233" y="2011975"/>
                </a:cubicBezTo>
                <a:cubicBezTo>
                  <a:pt x="4002918" y="2018824"/>
                  <a:pt x="4052127" y="2015199"/>
                  <a:pt x="4011458" y="2069991"/>
                </a:cubicBezTo>
                <a:cubicBezTo>
                  <a:pt x="3999664" y="2085704"/>
                  <a:pt x="4013491" y="2097792"/>
                  <a:pt x="4028540" y="2099000"/>
                </a:cubicBezTo>
                <a:cubicBezTo>
                  <a:pt x="4148913" y="2111489"/>
                  <a:pt x="4093606" y="2222285"/>
                  <a:pt x="4132241" y="2280703"/>
                </a:cubicBezTo>
                <a:cubicBezTo>
                  <a:pt x="4142812" y="2296818"/>
                  <a:pt x="4131425" y="2324618"/>
                  <a:pt x="4114752" y="2331466"/>
                </a:cubicBezTo>
                <a:cubicBezTo>
                  <a:pt x="4008205" y="2376592"/>
                  <a:pt x="3993565" y="2484163"/>
                  <a:pt x="3941916" y="2576828"/>
                </a:cubicBezTo>
                <a:cubicBezTo>
                  <a:pt x="3998039" y="2613488"/>
                  <a:pt x="4065138" y="2621547"/>
                  <a:pt x="4125732" y="2645318"/>
                </a:cubicBezTo>
                <a:cubicBezTo>
                  <a:pt x="4188768" y="2670298"/>
                  <a:pt x="4188768" y="2688831"/>
                  <a:pt x="4136714" y="2761349"/>
                </a:cubicBezTo>
                <a:cubicBezTo>
                  <a:pt x="4272135" y="2777064"/>
                  <a:pt x="4272135" y="2777064"/>
                  <a:pt x="4230249" y="2891080"/>
                </a:cubicBezTo>
                <a:cubicBezTo>
                  <a:pt x="4343713" y="2901557"/>
                  <a:pt x="4418537" y="2955542"/>
                  <a:pt x="4436023" y="3073591"/>
                </a:cubicBezTo>
                <a:cubicBezTo>
                  <a:pt x="4444564" y="3130800"/>
                  <a:pt x="4495804" y="3157792"/>
                  <a:pt x="4552738" y="3196068"/>
                </a:cubicBezTo>
                <a:cubicBezTo>
                  <a:pt x="4481978" y="3233136"/>
                  <a:pt x="4433989" y="3310489"/>
                  <a:pt x="4351436" y="3228700"/>
                </a:cubicBezTo>
                <a:cubicBezTo>
                  <a:pt x="4321344" y="3198888"/>
                  <a:pt x="4324186" y="3236761"/>
                  <a:pt x="4320122" y="3247637"/>
                </a:cubicBezTo>
                <a:cubicBezTo>
                  <a:pt x="4310364" y="3274227"/>
                  <a:pt x="4330695" y="3291956"/>
                  <a:pt x="4344116" y="3312099"/>
                </a:cubicBezTo>
                <a:cubicBezTo>
                  <a:pt x="4357130" y="3332244"/>
                  <a:pt x="4372586" y="3353596"/>
                  <a:pt x="4376244" y="3376163"/>
                </a:cubicBezTo>
                <a:cubicBezTo>
                  <a:pt x="4378682" y="3391874"/>
                  <a:pt x="4366890" y="3414835"/>
                  <a:pt x="4353877" y="3426522"/>
                </a:cubicBezTo>
                <a:cubicBezTo>
                  <a:pt x="4285554" y="3488163"/>
                  <a:pt x="4326221" y="3626757"/>
                  <a:pt x="4196898" y="3644486"/>
                </a:cubicBezTo>
                <a:cubicBezTo>
                  <a:pt x="4138745" y="3652541"/>
                  <a:pt x="4110687" y="3703306"/>
                  <a:pt x="4067986" y="3731106"/>
                </a:cubicBezTo>
                <a:cubicBezTo>
                  <a:pt x="3919551" y="3828201"/>
                  <a:pt x="3820322" y="3953097"/>
                  <a:pt x="3774370" y="4124729"/>
                </a:cubicBezTo>
                <a:cubicBezTo>
                  <a:pt x="3761764" y="4172269"/>
                  <a:pt x="3713368" y="4210546"/>
                  <a:pt x="3682054" y="4252444"/>
                </a:cubicBezTo>
                <a:cubicBezTo>
                  <a:pt x="3697103" y="4283064"/>
                  <a:pt x="3779250" y="4216990"/>
                  <a:pt x="3750377" y="4297567"/>
                </a:cubicBezTo>
                <a:cubicBezTo>
                  <a:pt x="3728417" y="4358002"/>
                  <a:pt x="3672294" y="4395470"/>
                  <a:pt x="3619425" y="4431328"/>
                </a:cubicBezTo>
                <a:cubicBezTo>
                  <a:pt x="3559239" y="4472019"/>
                  <a:pt x="3492545" y="4504653"/>
                  <a:pt x="3465296" y="4579993"/>
                </a:cubicBezTo>
                <a:cubicBezTo>
                  <a:pt x="3459603" y="4596110"/>
                  <a:pt x="3441305" y="4613031"/>
                  <a:pt x="3425038" y="4619479"/>
                </a:cubicBezTo>
                <a:cubicBezTo>
                  <a:pt x="2576720" y="5945389"/>
                  <a:pt x="488463" y="5954251"/>
                  <a:pt x="247714" y="5944983"/>
                </a:cubicBezTo>
                <a:cubicBezTo>
                  <a:pt x="174818" y="5942062"/>
                  <a:pt x="102913" y="5934760"/>
                  <a:pt x="31834" y="5923857"/>
                </a:cubicBezTo>
                <a:lnTo>
                  <a:pt x="0" y="5917408"/>
                </a:lnTo>
                <a:close/>
              </a:path>
            </a:pathLst>
          </a:custGeom>
        </p:spPr>
      </p:pic>
      <p:pic>
        <p:nvPicPr>
          <p:cNvPr id="10" name="Imagen 9" descr="Interfaz de usuario gráfica&#10;&#10;Descripción generada automáticamente">
            <a:extLst>
              <a:ext uri="{FF2B5EF4-FFF2-40B4-BE49-F238E27FC236}">
                <a16:creationId xmlns:a16="http://schemas.microsoft.com/office/drawing/2014/main" id="{6C1FA33B-6C7A-2A8D-EE57-618A7F283464}"/>
              </a:ext>
            </a:extLst>
          </p:cNvPr>
          <p:cNvPicPr>
            <a:picLocks noChangeAspect="1"/>
          </p:cNvPicPr>
          <p:nvPr/>
        </p:nvPicPr>
        <p:blipFill rotWithShape="1">
          <a:blip r:embed="rId5"/>
          <a:srcRect r="17508" b="-4"/>
          <a:stretch/>
        </p:blipFill>
        <p:spPr>
          <a:xfrm>
            <a:off x="8653074" y="-2"/>
            <a:ext cx="3538926" cy="4290182"/>
          </a:xfrm>
          <a:custGeom>
            <a:avLst/>
            <a:gdLst/>
            <a:ahLst/>
            <a:cxnLst/>
            <a:rect l="l" t="t" r="r" b="b"/>
            <a:pathLst>
              <a:path w="3538926" h="4290182">
                <a:moveTo>
                  <a:pt x="1370437" y="0"/>
                </a:moveTo>
                <a:lnTo>
                  <a:pt x="3538926" y="0"/>
                </a:lnTo>
                <a:lnTo>
                  <a:pt x="3538926" y="4256362"/>
                </a:lnTo>
                <a:lnTo>
                  <a:pt x="3455334" y="4273195"/>
                </a:lnTo>
                <a:cubicBezTo>
                  <a:pt x="3401009" y="4281478"/>
                  <a:pt x="3346052" y="4287025"/>
                  <a:pt x="3290337" y="4289244"/>
                </a:cubicBezTo>
                <a:cubicBezTo>
                  <a:pt x="3106332" y="4296285"/>
                  <a:pt x="1510274" y="4289552"/>
                  <a:pt x="861903" y="3282295"/>
                </a:cubicBezTo>
                <a:cubicBezTo>
                  <a:pt x="849470" y="3277397"/>
                  <a:pt x="835485" y="3264542"/>
                  <a:pt x="831133" y="3252299"/>
                </a:cubicBezTo>
                <a:cubicBezTo>
                  <a:pt x="810307" y="3195065"/>
                  <a:pt x="759333" y="3170274"/>
                  <a:pt x="713332" y="3139362"/>
                </a:cubicBezTo>
                <a:cubicBezTo>
                  <a:pt x="672925" y="3112122"/>
                  <a:pt x="630030" y="3083658"/>
                  <a:pt x="613246" y="3037747"/>
                </a:cubicBezTo>
                <a:cubicBezTo>
                  <a:pt x="591178" y="2976535"/>
                  <a:pt x="653963" y="3026730"/>
                  <a:pt x="665465" y="3003469"/>
                </a:cubicBezTo>
                <a:cubicBezTo>
                  <a:pt x="641532" y="2971640"/>
                  <a:pt x="604543" y="2942562"/>
                  <a:pt x="594908" y="2906447"/>
                </a:cubicBezTo>
                <a:cubicBezTo>
                  <a:pt x="559787" y="2776063"/>
                  <a:pt x="483946" y="2681183"/>
                  <a:pt x="370497" y="2607422"/>
                </a:cubicBezTo>
                <a:cubicBezTo>
                  <a:pt x="337860" y="2586304"/>
                  <a:pt x="316415" y="2547739"/>
                  <a:pt x="271969" y="2541620"/>
                </a:cubicBezTo>
                <a:cubicBezTo>
                  <a:pt x="173127" y="2528152"/>
                  <a:pt x="204209" y="2422866"/>
                  <a:pt x="151990" y="2376038"/>
                </a:cubicBezTo>
                <a:cubicBezTo>
                  <a:pt x="142044" y="2367161"/>
                  <a:pt x="133031" y="2349717"/>
                  <a:pt x="134895" y="2337782"/>
                </a:cubicBezTo>
                <a:cubicBezTo>
                  <a:pt x="137691" y="2320639"/>
                  <a:pt x="149504" y="2304419"/>
                  <a:pt x="159450" y="2289115"/>
                </a:cubicBezTo>
                <a:cubicBezTo>
                  <a:pt x="169707" y="2273813"/>
                  <a:pt x="185247" y="2260344"/>
                  <a:pt x="177788" y="2240145"/>
                </a:cubicBezTo>
                <a:cubicBezTo>
                  <a:pt x="174683" y="2231882"/>
                  <a:pt x="176855" y="2203112"/>
                  <a:pt x="153855" y="2225759"/>
                </a:cubicBezTo>
                <a:cubicBezTo>
                  <a:pt x="90759" y="2287892"/>
                  <a:pt x="54081" y="2229129"/>
                  <a:pt x="0" y="2200970"/>
                </a:cubicBezTo>
                <a:cubicBezTo>
                  <a:pt x="43514" y="2171892"/>
                  <a:pt x="82677" y="2151388"/>
                  <a:pt x="89205" y="2107927"/>
                </a:cubicBezTo>
                <a:cubicBezTo>
                  <a:pt x="102570" y="2018249"/>
                  <a:pt x="159758" y="1977237"/>
                  <a:pt x="246479" y="1969279"/>
                </a:cubicBezTo>
                <a:cubicBezTo>
                  <a:pt x="214465" y="1882663"/>
                  <a:pt x="214465" y="1882663"/>
                  <a:pt x="317968" y="1870725"/>
                </a:cubicBezTo>
                <a:cubicBezTo>
                  <a:pt x="278183" y="1815635"/>
                  <a:pt x="278183" y="1801556"/>
                  <a:pt x="326361" y="1782580"/>
                </a:cubicBezTo>
                <a:cubicBezTo>
                  <a:pt x="372673" y="1764521"/>
                  <a:pt x="423957" y="1758400"/>
                  <a:pt x="466852" y="1730550"/>
                </a:cubicBezTo>
                <a:cubicBezTo>
                  <a:pt x="427377" y="1660155"/>
                  <a:pt x="416187" y="1578436"/>
                  <a:pt x="334753" y="1544155"/>
                </a:cubicBezTo>
                <a:cubicBezTo>
                  <a:pt x="322010" y="1538952"/>
                  <a:pt x="313307" y="1517834"/>
                  <a:pt x="321386" y="1505592"/>
                </a:cubicBezTo>
                <a:cubicBezTo>
                  <a:pt x="350915" y="1461214"/>
                  <a:pt x="308644" y="1377045"/>
                  <a:pt x="400645" y="1367557"/>
                </a:cubicBezTo>
                <a:cubicBezTo>
                  <a:pt x="412147" y="1366640"/>
                  <a:pt x="422716" y="1357456"/>
                  <a:pt x="413701" y="1345520"/>
                </a:cubicBezTo>
                <a:cubicBezTo>
                  <a:pt x="382618" y="1303896"/>
                  <a:pt x="420228" y="1306649"/>
                  <a:pt x="442916" y="1301447"/>
                </a:cubicBezTo>
                <a:cubicBezTo>
                  <a:pt x="470270" y="1295021"/>
                  <a:pt x="501352" y="1313384"/>
                  <a:pt x="526840" y="1290735"/>
                </a:cubicBezTo>
                <a:cubicBezTo>
                  <a:pt x="520932" y="1266862"/>
                  <a:pt x="498866" y="1267167"/>
                  <a:pt x="483325" y="1259517"/>
                </a:cubicBezTo>
                <a:cubicBezTo>
                  <a:pt x="437945" y="1237479"/>
                  <a:pt x="400956" y="1211159"/>
                  <a:pt x="398780" y="1153924"/>
                </a:cubicBezTo>
                <a:cubicBezTo>
                  <a:pt x="397228" y="1107708"/>
                  <a:pt x="392254" y="1067003"/>
                  <a:pt x="455041" y="1052922"/>
                </a:cubicBezTo>
                <a:cubicBezTo>
                  <a:pt x="481149" y="1047106"/>
                  <a:pt x="473687" y="1013747"/>
                  <a:pt x="458768" y="997218"/>
                </a:cubicBezTo>
                <a:cubicBezTo>
                  <a:pt x="432038" y="967837"/>
                  <a:pt x="409972" y="928661"/>
                  <a:pt x="363968" y="925907"/>
                </a:cubicBezTo>
                <a:cubicBezTo>
                  <a:pt x="335995" y="924071"/>
                  <a:pt x="314548" y="911826"/>
                  <a:pt x="292481" y="897749"/>
                </a:cubicBezTo>
                <a:cubicBezTo>
                  <a:pt x="276630" y="887646"/>
                  <a:pt x="257670" y="879078"/>
                  <a:pt x="259533" y="857348"/>
                </a:cubicBezTo>
                <a:cubicBezTo>
                  <a:pt x="261399" y="836535"/>
                  <a:pt x="279736" y="827966"/>
                  <a:pt x="298387" y="823681"/>
                </a:cubicBezTo>
                <a:cubicBezTo>
                  <a:pt x="360552" y="809909"/>
                  <a:pt x="418983" y="789708"/>
                  <a:pt x="470893" y="743493"/>
                </a:cubicBezTo>
                <a:cubicBezTo>
                  <a:pt x="436390" y="719007"/>
                  <a:pt x="403444" y="701256"/>
                  <a:pt x="377957" y="676463"/>
                </a:cubicBezTo>
                <a:cubicBezTo>
                  <a:pt x="316415" y="616477"/>
                  <a:pt x="837660" y="427634"/>
                  <a:pt x="863768" y="360299"/>
                </a:cubicBezTo>
                <a:cubicBezTo>
                  <a:pt x="871849" y="339488"/>
                  <a:pt x="899511" y="318064"/>
                  <a:pt x="922515" y="311942"/>
                </a:cubicBezTo>
                <a:cubicBezTo>
                  <a:pt x="1030367" y="283171"/>
                  <a:pt x="1123922" y="218591"/>
                  <a:pt x="1234265" y="194718"/>
                </a:cubicBezTo>
                <a:cubicBezTo>
                  <a:pt x="1338390" y="172070"/>
                  <a:pt x="1440960" y="141768"/>
                  <a:pt x="1555030" y="111776"/>
                </a:cubicBezTo>
                <a:cubicBezTo>
                  <a:pt x="1520063" y="74130"/>
                  <a:pt x="1471575" y="57526"/>
                  <a:pt x="1428216" y="36752"/>
                </a:cubicBezTo>
                <a:close/>
              </a:path>
            </a:pathLst>
          </a:custGeom>
        </p:spPr>
      </p:pic>
      <p:sp>
        <p:nvSpPr>
          <p:cNvPr id="4" name="Date Placeholder 3">
            <a:extLst>
              <a:ext uri="{FF2B5EF4-FFF2-40B4-BE49-F238E27FC236}">
                <a16:creationId xmlns:a16="http://schemas.microsoft.com/office/drawing/2014/main" id="{EF17BBF1-AC8D-3A78-64FF-54478CE620DF}"/>
              </a:ext>
            </a:extLst>
          </p:cNvPr>
          <p:cNvSpPr>
            <a:spLocks noGrp="1"/>
          </p:cNvSpPr>
          <p:nvPr>
            <p:ph type="dt" sz="half" idx="10"/>
          </p:nvPr>
        </p:nvSpPr>
        <p:spPr>
          <a:xfrm>
            <a:off x="838200" y="6356350"/>
            <a:ext cx="2743200" cy="365125"/>
          </a:xfrm>
        </p:spPr>
        <p:txBody>
          <a:bodyPr>
            <a:normAutofit/>
          </a:bodyPr>
          <a:lstStyle/>
          <a:p>
            <a:pPr>
              <a:spcAft>
                <a:spcPts val="600"/>
              </a:spcAft>
            </a:pPr>
            <a:fld id="{DE07BBE5-E5B8-C243-A440-36FCAA276161}" type="datetime1">
              <a:rPr lang="de-DE" smtClean="0"/>
              <a:pPr>
                <a:spcAft>
                  <a:spcPts val="600"/>
                </a:spcAft>
              </a:pPr>
              <a:t>11.01.2024</a:t>
            </a:fld>
            <a:endParaRPr lang="es-ES_tradnl"/>
          </a:p>
        </p:txBody>
      </p:sp>
      <p:sp>
        <p:nvSpPr>
          <p:cNvPr id="5" name="Slide Number Placeholder 4">
            <a:extLst>
              <a:ext uri="{FF2B5EF4-FFF2-40B4-BE49-F238E27FC236}">
                <a16:creationId xmlns:a16="http://schemas.microsoft.com/office/drawing/2014/main" id="{F173388B-E83D-2A28-E045-91F174C28FE6}"/>
              </a:ext>
            </a:extLst>
          </p:cNvPr>
          <p:cNvSpPr>
            <a:spLocks noGrp="1"/>
          </p:cNvSpPr>
          <p:nvPr>
            <p:ph type="sldNum" sz="quarter" idx="12"/>
          </p:nvPr>
        </p:nvSpPr>
        <p:spPr>
          <a:xfrm>
            <a:off x="8610600" y="6356350"/>
            <a:ext cx="2743200" cy="365125"/>
          </a:xfrm>
        </p:spPr>
        <p:txBody>
          <a:bodyPr>
            <a:normAutofit/>
          </a:bodyPr>
          <a:lstStyle/>
          <a:p>
            <a:pPr>
              <a:spcAft>
                <a:spcPts val="600"/>
              </a:spcAft>
            </a:pPr>
            <a:fld id="{86187285-8FD8-0B42-9EF1-8B032D8EAAB8}" type="slidenum">
              <a:rPr lang="es-ES_tradnl" smtClean="0"/>
              <a:pPr>
                <a:spcAft>
                  <a:spcPts val="600"/>
                </a:spcAft>
              </a:pPr>
              <a:t>9</a:t>
            </a:fld>
            <a:endParaRPr lang="es-ES_tradnl" dirty="0"/>
          </a:p>
        </p:txBody>
      </p:sp>
      <p:pic>
        <p:nvPicPr>
          <p:cNvPr id="11" name="Imagen 10" descr="Logotipo&#10;&#10;Descripción generada automáticamente">
            <a:extLst>
              <a:ext uri="{FF2B5EF4-FFF2-40B4-BE49-F238E27FC236}">
                <a16:creationId xmlns:a16="http://schemas.microsoft.com/office/drawing/2014/main" id="{7BAB0457-03CA-9246-6222-EC9C3701D724}"/>
              </a:ext>
            </a:extLst>
          </p:cNvPr>
          <p:cNvPicPr>
            <a:picLocks noChangeAspect="1"/>
          </p:cNvPicPr>
          <p:nvPr/>
        </p:nvPicPr>
        <p:blipFill>
          <a:blip r:embed="rId6"/>
          <a:stretch>
            <a:fillRect/>
          </a:stretch>
        </p:blipFill>
        <p:spPr>
          <a:xfrm>
            <a:off x="410793" y="5859860"/>
            <a:ext cx="1848619" cy="721815"/>
          </a:xfrm>
          <a:prstGeom prst="rect">
            <a:avLst/>
          </a:prstGeom>
        </p:spPr>
      </p:pic>
    </p:spTree>
    <p:extLst>
      <p:ext uri="{BB962C8B-B14F-4D97-AF65-F5344CB8AC3E}">
        <p14:creationId xmlns:p14="http://schemas.microsoft.com/office/powerpoint/2010/main" val="176976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5102</TotalTime>
  <Words>1760</Words>
  <Application>Microsoft Office PowerPoint</Application>
  <PresentationFormat>Panorámica</PresentationFormat>
  <Paragraphs>283</Paragraphs>
  <Slides>42</Slides>
  <Notes>37</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42</vt:i4>
      </vt:variant>
    </vt:vector>
  </HeadingPairs>
  <TitlesOfParts>
    <vt:vector size="46" baseType="lpstr">
      <vt:lpstr>Arial</vt:lpstr>
      <vt:lpstr>Calibri</vt:lpstr>
      <vt:lpstr>Courier New</vt:lpstr>
      <vt:lpstr>Office Theme</vt:lpstr>
      <vt:lpstr>Aplicación sistemática de algoritmos de aprendizaje automático para el estudio de la epilepsia y la detección de segmentos de interés en señales bioeléctricas</vt:lpstr>
      <vt:lpstr>Aplicación sistemática de algoritmos de aprendizaje automático para el estudio de la epilepsia y la detección de segmentos de interés en señales bioeléctricas</vt:lpstr>
      <vt:lpstr>Resumen</vt:lpstr>
      <vt:lpstr>Resumen</vt:lpstr>
      <vt:lpstr>Objetivos</vt:lpstr>
      <vt:lpstr>Objetivos</vt:lpstr>
      <vt:lpstr>Introducción</vt:lpstr>
      <vt:lpstr>Introducción</vt:lpstr>
      <vt:lpstr>Antecedentes</vt:lpstr>
      <vt:lpstr>Justificación</vt:lpstr>
      <vt:lpstr>Alcance</vt:lpstr>
      <vt:lpstr>Marco teórico</vt:lpstr>
      <vt:lpstr>Métodos</vt:lpstr>
      <vt:lpstr>Datos obtenidos con equipo UVG</vt:lpstr>
      <vt:lpstr>Estándar en recolección de datos BIOPAC</vt:lpstr>
      <vt:lpstr>Aprendizaje automático</vt:lpstr>
      <vt:lpstr>Actualización de la herramienta de software para el estudio de la epilepsia</vt:lpstr>
      <vt:lpstr>Resultados</vt:lpstr>
      <vt:lpstr>Señales Bioeléctricas obtenidas</vt:lpstr>
      <vt:lpstr>Extracción de características</vt:lpstr>
      <vt:lpstr>Extracción de características</vt:lpstr>
      <vt:lpstr>Extracción de características</vt:lpstr>
      <vt:lpstr>Optimización de la herramienta de software para el estudio de la epilepsia</vt:lpstr>
      <vt:lpstr>Optimización de la herramienta de software para el estudio de la epilepsia</vt:lpstr>
      <vt:lpstr>Optimización de la herramienta de software para el estudio de la epilepsia</vt:lpstr>
      <vt:lpstr>Resultados estadísticos</vt:lpstr>
      <vt:lpstr>Resultados estadísticos</vt:lpstr>
      <vt:lpstr>Resultados estadísticos</vt:lpstr>
      <vt:lpstr>Actualización de la herramienta de software</vt:lpstr>
      <vt:lpstr>Actualización de la herramienta de software</vt:lpstr>
      <vt:lpstr>Actualización de la herramienta de software</vt:lpstr>
      <vt:lpstr>Exploración de nuevo algoritmo de agrupamiento</vt:lpstr>
      <vt:lpstr>CHAMELEON</vt:lpstr>
      <vt:lpstr>CHAMELEON</vt:lpstr>
      <vt:lpstr>Conclusiones y Recomendaciones</vt:lpstr>
      <vt:lpstr>Conclusiones</vt:lpstr>
      <vt:lpstr>Conclusiones</vt:lpstr>
      <vt:lpstr>Conclusiones</vt:lpstr>
      <vt:lpstr>Recomendaciones</vt:lpstr>
      <vt:lpstr>Recomendaciones</vt:lpstr>
      <vt:lpstr>Referencias Bibliográficas</vt:lpstr>
      <vt:lpstr>¡Gracias por su atención! (Inicia espacio para preguntas de la Terna)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José Leal Ordóñez</dc:creator>
  <cp:lastModifiedBy>PATZAN MARTINEZ, CRISTHOFER ISAAC</cp:lastModifiedBy>
  <cp:revision>25</cp:revision>
  <dcterms:created xsi:type="dcterms:W3CDTF">2023-10-27T10:43:38Z</dcterms:created>
  <dcterms:modified xsi:type="dcterms:W3CDTF">2024-01-12T00:45:05Z</dcterms:modified>
</cp:coreProperties>
</file>